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40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37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43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03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52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87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92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4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6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0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D1F7-2C46-43D6-8918-7FAFBADBA097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F5FCC-CB75-4385-9CC1-6FA11D91CC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10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/>
        </p:nvGrpSpPr>
        <p:grpSpPr>
          <a:xfrm>
            <a:off x="839614" y="110836"/>
            <a:ext cx="10535253" cy="6747164"/>
            <a:chOff x="839614" y="110836"/>
            <a:chExt cx="10535253" cy="674716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2"/>
            <a:srcRect l="21828" t="11675" r="19647" b="21658"/>
            <a:stretch/>
          </p:blipFill>
          <p:spPr>
            <a:xfrm>
              <a:off x="839614" y="110836"/>
              <a:ext cx="10535253" cy="6747164"/>
            </a:xfrm>
            <a:prstGeom prst="rect">
              <a:avLst/>
            </a:prstGeom>
          </p:spPr>
        </p:pic>
        <p:sp>
          <p:nvSpPr>
            <p:cNvPr id="6" name="正方形/長方形 5"/>
            <p:cNvSpPr/>
            <p:nvPr/>
          </p:nvSpPr>
          <p:spPr>
            <a:xfrm>
              <a:off x="1870364" y="1274618"/>
              <a:ext cx="1177636" cy="3588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9129087" y="935181"/>
              <a:ext cx="1255884" cy="34670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正方形/長方形 4"/>
          <p:cNvSpPr/>
          <p:nvPr/>
        </p:nvSpPr>
        <p:spPr>
          <a:xfrm>
            <a:off x="8830857" y="1090750"/>
            <a:ext cx="1723932" cy="33310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000" b="1" dirty="0" smtClean="0">
                <a:solidFill>
                  <a:schemeClr val="tx1"/>
                </a:solidFill>
              </a:rPr>
              <a:t>おんせんで、</a:t>
            </a:r>
            <a:endParaRPr kumimoji="1"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000" b="1" dirty="0" smtClean="0">
                <a:solidFill>
                  <a:schemeClr val="tx1"/>
                </a:solidFill>
              </a:rPr>
              <a:t>羽をのばして</a:t>
            </a:r>
            <a:endParaRPr kumimoji="1" lang="en-US" altLang="ja-JP" sz="40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4000" b="1" dirty="0" smtClean="0">
                <a:solidFill>
                  <a:schemeClr val="tx1"/>
                </a:solidFill>
              </a:rPr>
              <a:t>きたよ。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671454" y="319088"/>
            <a:ext cx="3228251" cy="2950585"/>
            <a:chOff x="3671454" y="319088"/>
            <a:chExt cx="3228251" cy="2950585"/>
          </a:xfrm>
        </p:grpSpPr>
        <p:sp>
          <p:nvSpPr>
            <p:cNvPr id="7" name="正方形/長方形 6"/>
            <p:cNvSpPr/>
            <p:nvPr/>
          </p:nvSpPr>
          <p:spPr>
            <a:xfrm>
              <a:off x="3671454" y="319088"/>
              <a:ext cx="2327563" cy="2950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777344" y="329769"/>
              <a:ext cx="1122361" cy="8148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5879840" y="942110"/>
            <a:ext cx="2696124" cy="213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576997" y="1431374"/>
            <a:ext cx="1723932" cy="27618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4000" b="1" dirty="0" smtClean="0">
                <a:solidFill>
                  <a:schemeClr val="tx1"/>
                </a:solidFill>
              </a:rPr>
              <a:t>えっ？</a:t>
            </a:r>
            <a:endParaRPr kumimoji="1" lang="en-US" altLang="ja-JP" sz="4000" b="1" dirty="0" smtClean="0">
              <a:solidFill>
                <a:schemeClr val="tx1"/>
              </a:solidFill>
            </a:endParaRPr>
          </a:p>
          <a:p>
            <a:r>
              <a:rPr kumimoji="1" lang="ja-JP" altLang="en-US" sz="4000" b="1" dirty="0" smtClean="0">
                <a:solidFill>
                  <a:schemeClr val="tx1"/>
                </a:solidFill>
              </a:rPr>
              <a:t>羽を</a:t>
            </a:r>
            <a:r>
              <a:rPr lang="ja-JP" altLang="en-US" sz="4000" b="1" dirty="0" smtClean="0">
                <a:solidFill>
                  <a:schemeClr val="tx1"/>
                </a:solidFill>
              </a:rPr>
              <a:t>のばす</a:t>
            </a:r>
            <a:endParaRPr lang="en-US" altLang="ja-JP" sz="4000" b="1" dirty="0" smtClean="0">
              <a:solidFill>
                <a:schemeClr val="tx1"/>
              </a:solidFill>
            </a:endParaRPr>
          </a:p>
          <a:p>
            <a:r>
              <a:rPr lang="ja-JP" altLang="en-US" sz="4000" b="1" dirty="0" smtClean="0">
                <a:solidFill>
                  <a:schemeClr val="tx1"/>
                </a:solidFill>
              </a:rPr>
              <a:t>って</a:t>
            </a:r>
            <a:r>
              <a:rPr lang="ja-JP" altLang="en-US" sz="4000" b="1" dirty="0">
                <a:solidFill>
                  <a:schemeClr val="tx1"/>
                </a:solidFill>
              </a:rPr>
              <a:t>？</a:t>
            </a:r>
            <a:endParaRPr kumimoji="1" lang="ja-JP" altLang="en-US" sz="4000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116182" y="1431374"/>
            <a:ext cx="606807" cy="26181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215254" y="3740725"/>
            <a:ext cx="1478873" cy="2509969"/>
          </a:xfrm>
          <a:solidFill>
            <a:srgbClr val="FFFF00"/>
          </a:solidFill>
        </p:spPr>
        <p:txBody>
          <a:bodyPr vert="eaVert">
            <a:normAutofit/>
          </a:bodyPr>
          <a:lstStyle/>
          <a:p>
            <a:r>
              <a:rPr kumimoji="1" lang="ja-JP" altLang="en-US" sz="6000" b="1" dirty="0" smtClean="0"/>
              <a:t>慣用句</a:t>
            </a:r>
            <a:endParaRPr kumimoji="1" lang="ja-JP" altLang="en-US" sz="6000" b="1" dirty="0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452052" y="3740726"/>
            <a:ext cx="494312" cy="2509969"/>
          </a:xfrm>
          <a:prstGeom prst="rect">
            <a:avLst/>
          </a:prstGeom>
          <a:solidFill>
            <a:srgbClr val="FFFF00"/>
          </a:solidFill>
        </p:spPr>
        <p:txBody>
          <a:bodyPr vert="eaVert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 smtClean="0"/>
              <a:t>かん　よう　く</a:t>
            </a:r>
            <a:endParaRPr lang="ja-JP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22099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4" grpId="0" animBg="1"/>
      <p:bldP spid="11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2657"/>
          </a:xfrm>
        </p:spPr>
        <p:txBody>
          <a:bodyPr vert="eaVert">
            <a:normAutofit/>
          </a:bodyPr>
          <a:lstStyle/>
          <a:p>
            <a:r>
              <a:rPr kumimoji="1" lang="ja-JP" altLang="en-US" sz="7200" b="1" dirty="0" smtClean="0"/>
              <a:t>どうやって</a:t>
            </a:r>
            <a:r>
              <a:rPr kumimoji="1" lang="en-US" altLang="ja-JP" sz="7200" b="1" dirty="0" smtClean="0"/>
              <a:t/>
            </a:r>
            <a:br>
              <a:rPr kumimoji="1" lang="en-US" altLang="ja-JP" sz="7200" b="1" dirty="0" smtClean="0"/>
            </a:br>
            <a:r>
              <a:rPr lang="en-US" altLang="ja-JP" sz="7200" b="1" dirty="0"/>
              <a:t/>
            </a:r>
            <a:br>
              <a:rPr lang="en-US" altLang="ja-JP" sz="7200" b="1" dirty="0"/>
            </a:br>
            <a:r>
              <a:rPr lang="ja-JP" altLang="en-US" sz="7200" b="1" dirty="0" smtClean="0"/>
              <a:t>　　</a:t>
            </a:r>
            <a:r>
              <a:rPr kumimoji="1" lang="ja-JP" altLang="en-US" sz="7200" b="1" dirty="0" smtClean="0"/>
              <a:t>調べる？</a:t>
            </a:r>
            <a:endParaRPr kumimoji="1" lang="ja-JP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8276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8035" y="733215"/>
            <a:ext cx="1233055" cy="3957493"/>
          </a:xfrm>
        </p:spPr>
        <p:txBody>
          <a:bodyPr vert="eaVert">
            <a:normAutofit/>
          </a:bodyPr>
          <a:lstStyle/>
          <a:p>
            <a:r>
              <a:rPr kumimoji="1" lang="ja-JP" altLang="en-US" sz="6000" b="1" dirty="0" smtClean="0"/>
              <a:t>慣用句</a:t>
            </a:r>
            <a:endParaRPr kumimoji="1" lang="ja-JP" altLang="en-US" sz="6000" b="1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34070" t="16897" r="52685" b="17592"/>
          <a:stretch/>
        </p:blipFill>
        <p:spPr>
          <a:xfrm>
            <a:off x="4536078" y="0"/>
            <a:ext cx="2415987" cy="671859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47423" t="7411" r="35710" b="11875"/>
          <a:stretch/>
        </p:blipFill>
        <p:spPr>
          <a:xfrm>
            <a:off x="7797052" y="97987"/>
            <a:ext cx="2460812" cy="6620612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5264727" y="1825625"/>
            <a:ext cx="479344" cy="46725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138954" y="335056"/>
            <a:ext cx="605117" cy="169068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6589059" y="301205"/>
            <a:ext cx="0" cy="14195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3691090" y="1468582"/>
            <a:ext cx="1447864" cy="277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"/>
          <p:cNvSpPr txBox="1">
            <a:spLocks/>
          </p:cNvSpPr>
          <p:nvPr/>
        </p:nvSpPr>
        <p:spPr>
          <a:xfrm>
            <a:off x="242452" y="97987"/>
            <a:ext cx="1256830" cy="6620612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b="1" dirty="0" smtClean="0"/>
              <a:t>調べてみよう！</a:t>
            </a:r>
            <a:endParaRPr lang="ja-JP" altLang="en-US" sz="7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8756073" y="1369910"/>
            <a:ext cx="546845" cy="1165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0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11" grpId="0"/>
      <p:bldP spid="1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</Words>
  <Application>Microsoft Office PowerPoint</Application>
  <PresentationFormat>ワイド画面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慣用句</vt:lpstr>
      <vt:lpstr>どうやって  　　調べる？</vt:lpstr>
      <vt:lpstr>慣用句</vt:lpstr>
    </vt:vector>
  </TitlesOfParts>
  <Company>荒川区教育委員会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荒川区教育委員会</dc:creator>
  <cp:lastModifiedBy>川上 晋</cp:lastModifiedBy>
  <cp:revision>7</cp:revision>
  <dcterms:created xsi:type="dcterms:W3CDTF">2021-12-05T07:46:08Z</dcterms:created>
  <dcterms:modified xsi:type="dcterms:W3CDTF">2021-12-16T03:54:10Z</dcterms:modified>
</cp:coreProperties>
</file>