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1"/>
    <p:sldMasterId id="2147483835" r:id="rId2"/>
  </p:sldMasterIdLst>
  <p:notesMasterIdLst>
    <p:notesMasterId r:id="rId29"/>
  </p:notesMasterIdLst>
  <p:sldIdLst>
    <p:sldId id="311" r:id="rId3"/>
    <p:sldId id="258" r:id="rId4"/>
    <p:sldId id="278" r:id="rId5"/>
    <p:sldId id="279" r:id="rId6"/>
    <p:sldId id="259" r:id="rId7"/>
    <p:sldId id="281" r:id="rId8"/>
    <p:sldId id="283" r:id="rId9"/>
    <p:sldId id="300" r:id="rId10"/>
    <p:sldId id="282" r:id="rId11"/>
    <p:sldId id="284" r:id="rId12"/>
    <p:sldId id="299" r:id="rId13"/>
    <p:sldId id="285" r:id="rId14"/>
    <p:sldId id="286" r:id="rId15"/>
    <p:sldId id="327" r:id="rId16"/>
    <p:sldId id="329" r:id="rId17"/>
    <p:sldId id="346" r:id="rId18"/>
    <p:sldId id="350" r:id="rId19"/>
    <p:sldId id="356" r:id="rId20"/>
    <p:sldId id="369" r:id="rId21"/>
    <p:sldId id="288" r:id="rId22"/>
    <p:sldId id="294" r:id="rId23"/>
    <p:sldId id="377" r:id="rId24"/>
    <p:sldId id="292" r:id="rId25"/>
    <p:sldId id="293" r:id="rId26"/>
    <p:sldId id="297" r:id="rId27"/>
    <p:sldId id="275"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2FE1"/>
    <a:srgbClr val="6699FF"/>
    <a:srgbClr val="FEED8A"/>
    <a:srgbClr val="E9D6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41" autoAdjust="0"/>
    <p:restoredTop sz="94333" autoAdjust="0"/>
  </p:normalViewPr>
  <p:slideViewPr>
    <p:cSldViewPr>
      <p:cViewPr varScale="1">
        <p:scale>
          <a:sx n="85" d="100"/>
          <a:sy n="85" d="100"/>
        </p:scale>
        <p:origin x="76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64BD00-A99B-4BB6-817D-0F0849D14880}" type="datetimeFigureOut">
              <a:rPr kumimoji="1" lang="ja-JP" altLang="en-US" smtClean="0"/>
              <a:t>2022/12/15</a:t>
            </a:fld>
            <a:endParaRPr kumimoji="1" lang="ja-JP" altLang="en-US" dirty="0"/>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EF8FF-C473-4FB1-A36D-610B569E95EC}" type="slidenum">
              <a:rPr kumimoji="1" lang="ja-JP" altLang="en-US" smtClean="0"/>
              <a:t>‹#›</a:t>
            </a:fld>
            <a:endParaRPr kumimoji="1" lang="ja-JP" altLang="en-US" dirty="0"/>
          </a:p>
        </p:txBody>
      </p:sp>
    </p:spTree>
    <p:extLst>
      <p:ext uri="{BB962C8B-B14F-4D97-AF65-F5344CB8AC3E}">
        <p14:creationId xmlns:p14="http://schemas.microsoft.com/office/powerpoint/2010/main" val="24656453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尾久第六小学校の学校教育目標は、子供の３つの姿で表しています。①心ゆたかな子。②よく考える子。③たくましい子</a:t>
            </a:r>
            <a:endParaRPr kumimoji="1" lang="en-US" altLang="ja-JP" dirty="0" smtClean="0"/>
          </a:p>
          <a:p>
            <a:r>
              <a:rPr kumimoji="1" lang="ja-JP" altLang="en-US" dirty="0" smtClean="0"/>
              <a:t>心身共に健康で、広く国際社会に生きる人間性豊かな児童の育成を目指しています。</a:t>
            </a:r>
          </a:p>
          <a:p>
            <a:r>
              <a:rPr kumimoji="1" lang="ja-JP" altLang="en-US" dirty="0" smtClean="0"/>
              <a:t>子どもたちに分かりやすいよう、マスコットで示しています。ゆう</a:t>
            </a:r>
            <a:r>
              <a:rPr kumimoji="1" lang="ja-JP" altLang="en-US" dirty="0" err="1" smtClean="0"/>
              <a:t>ちゃん</a:t>
            </a:r>
            <a:r>
              <a:rPr kumimoji="1" lang="ja-JP" altLang="en-US" dirty="0" smtClean="0"/>
              <a:t>、はかせ、</a:t>
            </a:r>
            <a:r>
              <a:rPr kumimoji="1" lang="ja-JP" altLang="en-US" dirty="0" err="1" smtClean="0"/>
              <a:t>たっ</a:t>
            </a:r>
            <a:r>
              <a:rPr kumimoji="1" lang="ja-JP" altLang="en-US" dirty="0" smtClean="0"/>
              <a:t>くんです。重点目標は、よく考える子です。</a:t>
            </a:r>
            <a:endParaRPr kumimoji="1" lang="ja-JP" altLang="en-US" dirty="0"/>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2</a:t>
            </a:fld>
            <a:endParaRPr kumimoji="1" lang="ja-JP" altLang="en-US"/>
          </a:p>
        </p:txBody>
      </p:sp>
    </p:spTree>
    <p:extLst>
      <p:ext uri="{BB962C8B-B14F-4D97-AF65-F5344CB8AC3E}">
        <p14:creationId xmlns:p14="http://schemas.microsoft.com/office/powerpoint/2010/main" val="3446934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dirty="0" smtClean="0">
                <a:solidFill>
                  <a:srgbClr val="FF0000"/>
                </a:solidFill>
              </a:rPr>
              <a:t>本校の読書活動は、保護者ボランティアの方々の多大なご協力により支えられています。多くの方が、ボランティアに登録くださり、できる範囲でさきほどの手作りメダルやしおり、季節の掲示づくりなどしてくださっています。</a:t>
            </a:r>
            <a:endParaRPr lang="en-US" altLang="ja-JP" b="0" dirty="0" smtClean="0">
              <a:solidFill>
                <a:srgbClr val="FF0000"/>
              </a:solidFill>
            </a:endParaRPr>
          </a:p>
          <a:p>
            <a:r>
              <a:rPr lang="ja-JP" altLang="en-US" b="0" dirty="0" smtClean="0">
                <a:solidFill>
                  <a:srgbClr val="FF0000"/>
                </a:solidFill>
              </a:rPr>
              <a:t>また、月に１回の朝</a:t>
            </a:r>
            <a:r>
              <a:rPr lang="en-US" altLang="ja-JP" b="0" dirty="0" smtClean="0">
                <a:solidFill>
                  <a:srgbClr val="FF0000"/>
                </a:solidFill>
              </a:rPr>
              <a:t>10</a:t>
            </a:r>
            <a:r>
              <a:rPr lang="ja-JP" altLang="en-US" b="0" dirty="0" smtClean="0">
                <a:solidFill>
                  <a:srgbClr val="FF0000"/>
                </a:solidFill>
              </a:rPr>
              <a:t>分の読み聞かせに、仕事前に駆けつけてくださる方もいます。</a:t>
            </a:r>
            <a:endParaRPr lang="en-US" altLang="ja-JP" b="0" dirty="0" smtClean="0">
              <a:solidFill>
                <a:srgbClr val="FF0000"/>
              </a:solidFill>
            </a:endParaRPr>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11</a:t>
            </a:fld>
            <a:endParaRPr kumimoji="1" lang="ja-JP" altLang="en-US" dirty="0"/>
          </a:p>
        </p:txBody>
      </p:sp>
    </p:spTree>
    <p:extLst>
      <p:ext uri="{BB962C8B-B14F-4D97-AF65-F5344CB8AC3E}">
        <p14:creationId xmlns:p14="http://schemas.microsoft.com/office/powerpoint/2010/main" val="3331192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４年生以上の希望者による、「金管バンド」の活動があります。日々練習を重ね、運動会や全校集会、地域の行事に参加し、演奏を披露しています。　</a:t>
            </a:r>
            <a:endParaRPr kumimoji="1" lang="en-US" altLang="ja-JP" dirty="0" smtClean="0"/>
          </a:p>
          <a:p>
            <a:r>
              <a:rPr kumimoji="1" lang="ja-JP" altLang="en-US" dirty="0" smtClean="0"/>
              <a:t>今年の運動会では、ボヘミアンラプソディの「</a:t>
            </a:r>
            <a:r>
              <a:rPr kumimoji="1" lang="en-US" altLang="ja-JP" dirty="0" smtClean="0"/>
              <a:t>We will</a:t>
            </a:r>
            <a:r>
              <a:rPr kumimoji="1" lang="en-US" altLang="ja-JP" baseline="0" dirty="0" smtClean="0"/>
              <a:t> Rock You</a:t>
            </a:r>
            <a:r>
              <a:rPr kumimoji="1" lang="ja-JP" altLang="en-US" baseline="0" dirty="0" smtClean="0"/>
              <a:t>」など演奏しました。また、地域の</a:t>
            </a:r>
            <a:r>
              <a:rPr kumimoji="1" lang="ja-JP" altLang="en-US" dirty="0" smtClean="0"/>
              <a:t>「社明パレード」「尾久っ子ワクワクまつり」にも毎年参加しています。また、校内で「ウィンターコンサート」も行います。</a:t>
            </a:r>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12</a:t>
            </a:fld>
            <a:endParaRPr kumimoji="1" lang="ja-JP" altLang="en-US" dirty="0"/>
          </a:p>
        </p:txBody>
      </p:sp>
    </p:spTree>
    <p:extLst>
      <p:ext uri="{BB962C8B-B14F-4D97-AF65-F5344CB8AC3E}">
        <p14:creationId xmlns:p14="http://schemas.microsoft.com/office/powerpoint/2010/main" val="565518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dirty="0" smtClean="0">
                <a:solidFill>
                  <a:srgbClr val="FF0000"/>
                </a:solidFill>
              </a:rPr>
              <a:t>異学年交流もさかんに行っています。今年から、交流相手の学年をさだめ、１・６年、２・５年、３・４年が年間を通じて遊びや給食、学習をとおして交流します。</a:t>
            </a:r>
            <a:endParaRPr lang="en-US" altLang="ja-JP" b="1" dirty="0" smtClean="0">
              <a:solidFill>
                <a:srgbClr val="FF0000"/>
              </a:solidFill>
            </a:endParaRPr>
          </a:p>
          <a:p>
            <a:r>
              <a:rPr lang="ja-JP" altLang="en-US" b="1" dirty="0" smtClean="0">
                <a:solidFill>
                  <a:srgbClr val="FF0000"/>
                </a:solidFill>
              </a:rPr>
              <a:t>また、併設の幼稚園とも定期的に交流します。昨年度１年生と年長さんがリレー対決をして、なんと年長さんが勝ち、１年生はリベンジを誓いました。</a:t>
            </a:r>
            <a:endParaRPr lang="en-US" altLang="ja-JP" b="1" dirty="0" smtClean="0">
              <a:solidFill>
                <a:srgbClr val="FF0000"/>
              </a:solidFill>
            </a:endParaRPr>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13</a:t>
            </a:fld>
            <a:endParaRPr kumimoji="1" lang="ja-JP" altLang="en-US" dirty="0"/>
          </a:p>
        </p:txBody>
      </p:sp>
    </p:spTree>
    <p:extLst>
      <p:ext uri="{BB962C8B-B14F-4D97-AF65-F5344CB8AC3E}">
        <p14:creationId xmlns:p14="http://schemas.microsoft.com/office/powerpoint/2010/main" val="543523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全校で楽しむ尾久六フェスタです。子供たちが中心になって考え企画します。保護者の方々、地域の方々にも公開をしています。今年は、</a:t>
            </a:r>
            <a:r>
              <a:rPr kumimoji="1" lang="en-US" altLang="ja-JP" dirty="0" smtClean="0"/>
              <a:t>10</a:t>
            </a:r>
            <a:r>
              <a:rPr kumimoji="1" lang="ja-JP" altLang="en-US" dirty="0" smtClean="0"/>
              <a:t>月</a:t>
            </a:r>
            <a:r>
              <a:rPr kumimoji="1" lang="en-US" altLang="ja-JP" dirty="0" smtClean="0"/>
              <a:t>19</a:t>
            </a:r>
            <a:r>
              <a:rPr kumimoji="1" lang="ja-JP" altLang="en-US" dirty="0" smtClean="0"/>
              <a:t>日（土）の学校公開日に、第</a:t>
            </a:r>
            <a:r>
              <a:rPr kumimoji="1" lang="en-US" altLang="ja-JP" dirty="0" smtClean="0"/>
              <a:t>2</a:t>
            </a:r>
            <a:r>
              <a:rPr kumimoji="1" lang="ja-JP" altLang="en-US" dirty="0" smtClean="0"/>
              <a:t>回学校説明会と合わせて行います。ぜひ遊びに来てください。</a:t>
            </a:r>
            <a:endParaRPr kumimoji="1" lang="en-US" altLang="ja-JP" dirty="0" smtClean="0"/>
          </a:p>
          <a:p>
            <a:endParaRPr kumimoji="1" lang="ja-JP" altLang="en-US" dirty="0" smtClean="0"/>
          </a:p>
          <a:p>
            <a:endParaRPr lang="en-US" altLang="ja-JP" b="1" dirty="0" smtClean="0">
              <a:solidFill>
                <a:srgbClr val="FF0000"/>
              </a:solidFill>
            </a:endParaRPr>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20</a:t>
            </a:fld>
            <a:endParaRPr kumimoji="1" lang="ja-JP" altLang="en-US" dirty="0"/>
          </a:p>
        </p:txBody>
      </p:sp>
    </p:spTree>
    <p:extLst>
      <p:ext uri="{BB962C8B-B14F-4D97-AF65-F5344CB8AC3E}">
        <p14:creationId xmlns:p14="http://schemas.microsoft.com/office/powerpoint/2010/main" val="539056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dirty="0" smtClean="0">
                <a:solidFill>
                  <a:srgbClr val="FF0000"/>
                </a:solidFill>
              </a:rPr>
              <a:t>本校では、電子黒板やタブレットを活用し、分かりやすい授業を心がけています。そのため、算数では全学年で、少人数指導や</a:t>
            </a:r>
            <a:r>
              <a:rPr lang="en-US" altLang="ja-JP" b="0" dirty="0" smtClean="0">
                <a:solidFill>
                  <a:srgbClr val="FF0000"/>
                </a:solidFill>
              </a:rPr>
              <a:t>TT,</a:t>
            </a:r>
            <a:r>
              <a:rPr lang="ja-JP" altLang="en-US" b="0" dirty="0" smtClean="0">
                <a:solidFill>
                  <a:srgbClr val="FF0000"/>
                </a:solidFill>
              </a:rPr>
              <a:t>習熟度別指導を行っています。また、考える力を伸ばすための指導を工夫しています。</a:t>
            </a:r>
            <a:endParaRPr lang="en-US" altLang="ja-JP" b="0" dirty="0" smtClean="0">
              <a:solidFill>
                <a:srgbClr val="FF0000"/>
              </a:solidFill>
            </a:endParaRPr>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21</a:t>
            </a:fld>
            <a:endParaRPr kumimoji="1" lang="ja-JP" altLang="en-US" dirty="0"/>
          </a:p>
        </p:txBody>
      </p:sp>
    </p:spTree>
    <p:extLst>
      <p:ext uri="{BB962C8B-B14F-4D97-AF65-F5344CB8AC3E}">
        <p14:creationId xmlns:p14="http://schemas.microsoft.com/office/powerpoint/2010/main" val="866476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dirty="0" smtClean="0">
                <a:solidFill>
                  <a:srgbClr val="FF0000"/>
                </a:solidFill>
              </a:rPr>
              <a:t>本校では、電子黒板やタブレットを活用し、分かりやすい授業を心がけています。そのため、算数では全学年で、少人数指導や</a:t>
            </a:r>
            <a:r>
              <a:rPr lang="en-US" altLang="ja-JP" b="0" dirty="0" smtClean="0">
                <a:solidFill>
                  <a:srgbClr val="FF0000"/>
                </a:solidFill>
              </a:rPr>
              <a:t>TT,</a:t>
            </a:r>
            <a:r>
              <a:rPr lang="ja-JP" altLang="en-US" b="0" dirty="0" smtClean="0">
                <a:solidFill>
                  <a:srgbClr val="FF0000"/>
                </a:solidFill>
              </a:rPr>
              <a:t>習熟度別指導を行っています。また、考える力を伸ばすための指導を工夫しています。</a:t>
            </a:r>
            <a:endParaRPr lang="en-US" altLang="ja-JP" b="0" dirty="0" smtClean="0">
              <a:solidFill>
                <a:srgbClr val="FF0000"/>
              </a:solidFill>
            </a:endParaRPr>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22</a:t>
            </a:fld>
            <a:endParaRPr kumimoji="1" lang="ja-JP" altLang="en-US" dirty="0"/>
          </a:p>
        </p:txBody>
      </p:sp>
    </p:spTree>
    <p:extLst>
      <p:ext uri="{BB962C8B-B14F-4D97-AF65-F5344CB8AC3E}">
        <p14:creationId xmlns:p14="http://schemas.microsoft.com/office/powerpoint/2010/main" val="127985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本校はみな落ち着いて授業を受けています。１年生から、図工や音楽は専科の先生が指導しています。左上は英語の授業風景です。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休み時間は、校庭に出て、アスレチックや鉄棒で遊んだり、ボール遊びや鬼ごっこ、ドッヂビーをしたりして、元気に楽しく過ごします。クラスや他学年の人たちと長縄跳びを楽しむ姿も見られます。また、運動時間を確保するため、毎週水曜日、約３０分のスーパー昼休みも実施してい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尾久六小の子供達はみんな仲が良く、高学年の子が低学年に譲り合ったり、一緒に遊んであげたりする姿が見られます。</a:t>
            </a:r>
          </a:p>
          <a:p>
            <a:endParaRPr lang="en-US" altLang="ja-JP" b="1" dirty="0" smtClean="0">
              <a:solidFill>
                <a:srgbClr val="FF0000"/>
              </a:solidFill>
            </a:endParaRPr>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23</a:t>
            </a:fld>
            <a:endParaRPr kumimoji="1" lang="ja-JP" altLang="en-US" dirty="0"/>
          </a:p>
        </p:txBody>
      </p:sp>
    </p:spTree>
    <p:extLst>
      <p:ext uri="{BB962C8B-B14F-4D97-AF65-F5344CB8AC3E}">
        <p14:creationId xmlns:p14="http://schemas.microsoft.com/office/powerpoint/2010/main" val="4153669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子供たちは給食が大好きです。尾久六小の給食は栄養のバランスがとれ、安全でとても美味しいです。アレルギー対応も、栄養士が保護者と相談しつつ、対応しています。異学年クラスとの「交流給食」や「ビュッフェ給食」、地域の方との「交流給食」など行っています。</a:t>
            </a:r>
          </a:p>
          <a:p>
            <a:endParaRPr kumimoji="1" lang="ja-JP" altLang="en-US" dirty="0" smtClean="0"/>
          </a:p>
          <a:p>
            <a:endParaRPr lang="en-US" altLang="ja-JP" b="1" dirty="0" smtClean="0">
              <a:solidFill>
                <a:srgbClr val="FF0000"/>
              </a:solidFill>
            </a:endParaRPr>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24</a:t>
            </a:fld>
            <a:endParaRPr kumimoji="1" lang="ja-JP" altLang="en-US" dirty="0"/>
          </a:p>
        </p:txBody>
      </p:sp>
    </p:spTree>
    <p:extLst>
      <p:ext uri="{BB962C8B-B14F-4D97-AF65-F5344CB8AC3E}">
        <p14:creationId xmlns:p14="http://schemas.microsoft.com/office/powerpoint/2010/main" val="2471034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年生は、入学後しばらくは給食後に帰ります。それ以降は５時間授業になり、２：４５頃下校します。下校は、安全パトロールさんと一緒に５コースに分かれます。自分の登校班集合場所からは一人で帰ります。</a:t>
            </a:r>
            <a:endParaRPr kumimoji="1" lang="en-US" altLang="ja-JP" dirty="0" smtClean="0"/>
          </a:p>
          <a:p>
            <a:r>
              <a:rPr kumimoji="1" lang="ja-JP" altLang="en-US" dirty="0" smtClean="0"/>
              <a:t>放課後の過ごし方ですが、下校する子、荒川寺子屋に行く子、にこにこスクールへ行く子、学童に行く子がいます。</a:t>
            </a:r>
            <a:endParaRPr kumimoji="1" lang="en-US" altLang="ja-JP" dirty="0" smtClean="0"/>
          </a:p>
          <a:p>
            <a:r>
              <a:rPr kumimoji="1" lang="ja-JP" altLang="en-US" dirty="0" smtClean="0"/>
              <a:t>☆荒川寺子屋では、ほぼ毎日、専属の講師が、宿題のサポートやタブレットを活用した基礎基本学習、漢字や算数検定の学習をサポートします。</a:t>
            </a:r>
            <a:endParaRPr kumimoji="1" lang="en-US" altLang="ja-JP" dirty="0" smtClean="0"/>
          </a:p>
          <a:p>
            <a:r>
              <a:rPr kumimoji="1" lang="ja-JP" altLang="en-US" dirty="0" smtClean="0"/>
              <a:t>☆にこにこスクールは、学校に併設されている　放課後の</a:t>
            </a:r>
            <a:r>
              <a:rPr lang="ja-JP" altLang="en-US" dirty="0" smtClean="0"/>
              <a:t>子どもたちの安全・安心な活動拠点（居場所）です。</a:t>
            </a:r>
            <a:endParaRPr lang="en-US" altLang="ja-JP" dirty="0" smtClean="0"/>
          </a:p>
          <a:p>
            <a:r>
              <a:rPr lang="ja-JP" altLang="en-US" dirty="0" smtClean="0"/>
              <a:t>子どもたちは、</a:t>
            </a:r>
            <a:r>
              <a:rPr kumimoji="1" lang="ja-JP" altLang="en-US" dirty="0" smtClean="0"/>
              <a:t>にこにこスクールの先生と校庭や体育館で遊んだり、図書室を使ったり、専用のお部屋で楽しい活動をしています。保護者の方からは安心してお願い出来ると大好評です。年間の保険料</a:t>
            </a:r>
            <a:r>
              <a:rPr kumimoji="1" lang="en-US" altLang="ja-JP" dirty="0" smtClean="0"/>
              <a:t>800</a:t>
            </a:r>
            <a:r>
              <a:rPr kumimoji="1" lang="ja-JP" altLang="en-US" dirty="0" smtClean="0"/>
              <a:t>円（平成</a:t>
            </a:r>
            <a:r>
              <a:rPr kumimoji="1" lang="en-US" altLang="ja-JP" dirty="0" smtClean="0"/>
              <a:t>30</a:t>
            </a:r>
            <a:r>
              <a:rPr kumimoji="1" lang="ja-JP" altLang="en-US" dirty="0" smtClean="0"/>
              <a:t>年度）で、それ以外は原則無料となっています。　　　　　　</a:t>
            </a:r>
            <a:endParaRPr kumimoji="1" lang="en-US" altLang="ja-JP" dirty="0" smtClean="0"/>
          </a:p>
          <a:p>
            <a:r>
              <a:rPr kumimoji="1" lang="ja-JP" altLang="en-US" dirty="0" smtClean="0"/>
              <a:t>☆この他、１年生から３年生までは、向いの尾久ふれあい館にある学童に申込みをすることも出来ます。学童はおやつ代などがかかりますので、有料です。にこにこスクールや学童については、直接お問い合わせ下さい。</a:t>
            </a:r>
            <a:endParaRPr kumimoji="1" lang="en-US" altLang="ja-JP" dirty="0" smtClean="0"/>
          </a:p>
          <a:p>
            <a:endParaRPr kumimoji="1" lang="ja-JP" altLang="en-US"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1" dirty="0" smtClean="0">
              <a:solidFill>
                <a:srgbClr val="FF0000"/>
              </a:solidFill>
            </a:endParaRPr>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25</a:t>
            </a:fld>
            <a:endParaRPr kumimoji="1" lang="ja-JP" altLang="en-US" dirty="0"/>
          </a:p>
        </p:txBody>
      </p:sp>
    </p:spTree>
    <p:extLst>
      <p:ext uri="{BB962C8B-B14F-4D97-AF65-F5344CB8AC3E}">
        <p14:creationId xmlns:p14="http://schemas.microsoft.com/office/powerpoint/2010/main" val="2377503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最後になりますが、保護者の方々や地域との強いつながりを大切にしながら新しい教育を進める、尾久第六小学校へどうぞおこし下さい。お子様のご入学をお待ちしています。</a:t>
            </a:r>
            <a:endParaRPr lang="en-US" altLang="ja-JP" dirty="0" smtClean="0"/>
          </a:p>
          <a:p>
            <a:r>
              <a:rPr lang="ja-JP" altLang="en-US" dirty="0" smtClean="0"/>
              <a:t>以上で尾久第六小学校の説明をおわります。 </a:t>
            </a:r>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26</a:t>
            </a:fld>
            <a:endParaRPr kumimoji="1" lang="ja-JP" altLang="en-US" dirty="0"/>
          </a:p>
        </p:txBody>
      </p:sp>
    </p:spTree>
    <p:extLst>
      <p:ext uri="{BB962C8B-B14F-4D97-AF65-F5344CB8AC3E}">
        <p14:creationId xmlns:p14="http://schemas.microsoft.com/office/powerpoint/2010/main" val="218329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本校は、６年生以外２クラスの大変落ち着いた学校です。</a:t>
            </a:r>
            <a:endParaRPr kumimoji="1" lang="en-US" altLang="ja-JP" dirty="0" smtClean="0"/>
          </a:p>
          <a:p>
            <a:r>
              <a:rPr kumimoji="1" lang="ja-JP" altLang="en-US" dirty="0" smtClean="0"/>
              <a:t>６年生はもともとギリギリの２クラスでしたが、転出があり１クラスになっています。</a:t>
            </a:r>
            <a:endParaRPr kumimoji="1" lang="en-US" altLang="ja-JP" dirty="0" smtClean="0"/>
          </a:p>
          <a:p>
            <a:r>
              <a:rPr kumimoji="1" lang="ja-JP" altLang="en-US" dirty="0" smtClean="0"/>
              <a:t>現在の基準では、３５人ですので、２クラスになっているのでが</a:t>
            </a:r>
            <a:r>
              <a:rPr kumimoji="1" lang="ja-JP" altLang="en-US" dirty="0" err="1"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3</a:t>
            </a:fld>
            <a:endParaRPr kumimoji="1" lang="ja-JP" altLang="en-US"/>
          </a:p>
        </p:txBody>
      </p:sp>
    </p:spTree>
    <p:extLst>
      <p:ext uri="{BB962C8B-B14F-4D97-AF65-F5344CB8AC3E}">
        <p14:creationId xmlns:p14="http://schemas.microsoft.com/office/powerpoint/2010/main" val="2362416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本校のスタッフですが、合計約</a:t>
            </a:r>
            <a:r>
              <a:rPr kumimoji="1" lang="en-US" altLang="ja-JP" dirty="0" smtClean="0"/>
              <a:t>50</a:t>
            </a:r>
            <a:r>
              <a:rPr kumimoji="1" lang="ja-JP" altLang="en-US" dirty="0" smtClean="0"/>
              <a:t>名のスタッフが働いています。</a:t>
            </a:r>
          </a:p>
          <a:p>
            <a:r>
              <a:rPr kumimoji="1" lang="ja-JP" altLang="en-US" dirty="0" smtClean="0"/>
              <a:t>英語教育・・・アドバイザーや</a:t>
            </a:r>
            <a:r>
              <a:rPr kumimoji="1" lang="en-US" altLang="ja-JP" dirty="0" smtClean="0"/>
              <a:t>ALT</a:t>
            </a:r>
            <a:r>
              <a:rPr kumimoji="1" lang="ja-JP" altLang="en-US" dirty="0" smtClean="0"/>
              <a:t>がいます。特別支援体制として・・・ＳＣ、巡回指導教員、専門員、支援員、補助員などがついています。</a:t>
            </a:r>
            <a:endParaRPr kumimoji="1" lang="en-US" altLang="ja-JP" dirty="0" smtClean="0"/>
          </a:p>
          <a:p>
            <a:r>
              <a:rPr kumimoji="1" lang="ja-JP" altLang="en-US" dirty="0" smtClean="0"/>
              <a:t>寺子屋指導員もいます。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4</a:t>
            </a:fld>
            <a:endParaRPr kumimoji="1" lang="ja-JP" altLang="en-US"/>
          </a:p>
        </p:txBody>
      </p:sp>
    </p:spTree>
    <p:extLst>
      <p:ext uri="{BB962C8B-B14F-4D97-AF65-F5344CB8AC3E}">
        <p14:creationId xmlns:p14="http://schemas.microsoft.com/office/powerpoint/2010/main" val="404883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施設面では、さまざまな教育環境に恵まれています。校庭は全天候型アーバンコートで、雨を吸収したり、気温を３・４度下げる効果があります。</a:t>
            </a:r>
          </a:p>
          <a:p>
            <a:r>
              <a:rPr kumimoji="1" lang="ja-JP" altLang="en-US" dirty="0" smtClean="0"/>
              <a:t>雨が降ってもすぐに使えるというよさもあります。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5</a:t>
            </a:fld>
            <a:endParaRPr kumimoji="1" lang="ja-JP" altLang="en-US"/>
          </a:p>
        </p:txBody>
      </p:sp>
    </p:spTree>
    <p:extLst>
      <p:ext uri="{BB962C8B-B14F-4D97-AF65-F5344CB8AC3E}">
        <p14:creationId xmlns:p14="http://schemas.microsoft.com/office/powerpoint/2010/main" val="464783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43">
              <a:defRPr/>
            </a:pPr>
            <a:r>
              <a:rPr kumimoji="1" lang="ja-JP" altLang="en-US" dirty="0" smtClean="0"/>
              <a:t>プールは体育館屋上にあります。可動床といって、床の高さを変えることができ、学年に応じた水深で、安全に水泳ができます。</a:t>
            </a:r>
            <a:endParaRPr kumimoji="1" lang="en-US" altLang="ja-JP" dirty="0" smtClean="0"/>
          </a:p>
          <a:p>
            <a:pPr defTabSz="914343">
              <a:defRPr/>
            </a:pPr>
            <a:r>
              <a:rPr kumimoji="1" lang="ja-JP" altLang="en-US" dirty="0" smtClean="0"/>
              <a:t>ちなみに、低学年は</a:t>
            </a:r>
            <a:r>
              <a:rPr kumimoji="1" lang="en-US" altLang="ja-JP" dirty="0" smtClean="0"/>
              <a:t>0.7m</a:t>
            </a:r>
            <a:r>
              <a:rPr kumimoji="1" lang="ja-JP" altLang="en-US" dirty="0" err="1" smtClean="0"/>
              <a:t>、</a:t>
            </a:r>
            <a:r>
              <a:rPr kumimoji="1" lang="ja-JP" altLang="en-US" dirty="0" smtClean="0"/>
              <a:t>３ー６年生は</a:t>
            </a:r>
            <a:r>
              <a:rPr kumimoji="1" lang="en-US" altLang="ja-JP" dirty="0" smtClean="0"/>
              <a:t>0.9</a:t>
            </a:r>
            <a:r>
              <a:rPr kumimoji="1" lang="ja-JP" altLang="en-US" dirty="0" err="1" smtClean="0"/>
              <a:t>ｍ</a:t>
            </a:r>
            <a:r>
              <a:rPr kumimoji="1" lang="ja-JP" altLang="en-US" dirty="0" smtClean="0"/>
              <a:t>の水位です。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6</a:t>
            </a:fld>
            <a:endParaRPr kumimoji="1" lang="ja-JP" altLang="en-US"/>
          </a:p>
        </p:txBody>
      </p:sp>
    </p:spTree>
    <p:extLst>
      <p:ext uri="{BB962C8B-B14F-4D97-AF65-F5344CB8AC3E}">
        <p14:creationId xmlns:p14="http://schemas.microsoft.com/office/powerpoint/2010/main" val="2085508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43">
              <a:defRPr/>
            </a:pPr>
            <a:r>
              <a:rPr kumimoji="1" lang="ja-JP" altLang="en-US" dirty="0" smtClean="0"/>
              <a:t>また、学校図書館は、通常の２倍のスペースがあり、蔵書量も基準の２倍、約</a:t>
            </a:r>
            <a:r>
              <a:rPr kumimoji="1" lang="en-US" altLang="ja-JP" dirty="0" smtClean="0"/>
              <a:t>1</a:t>
            </a:r>
            <a:r>
              <a:rPr kumimoji="1" lang="ja-JP" altLang="en-US" dirty="0" smtClean="0"/>
              <a:t>万</a:t>
            </a:r>
            <a:r>
              <a:rPr kumimoji="1" lang="en-US" altLang="ja-JP" dirty="0" smtClean="0"/>
              <a:t>5</a:t>
            </a:r>
            <a:r>
              <a:rPr kumimoji="1" lang="ja-JP" altLang="en-US" dirty="0" smtClean="0"/>
              <a:t>千冊です。</a:t>
            </a:r>
            <a:endParaRPr kumimoji="1" lang="en-US" altLang="ja-JP" dirty="0" smtClean="0"/>
          </a:p>
          <a:p>
            <a:pPr defTabSz="914343">
              <a:defRPr/>
            </a:pPr>
            <a:r>
              <a:rPr lang="ja-JP" altLang="en-US" dirty="0" smtClean="0"/>
              <a:t>図書室は、トレジャーランドと呼ばれ、</a:t>
            </a:r>
            <a:r>
              <a:rPr kumimoji="1" lang="ja-JP" altLang="en-US" dirty="0" smtClean="0"/>
              <a:t>もの本に囲まれていて</a:t>
            </a:r>
            <a:r>
              <a:rPr lang="ja-JP" altLang="en-US" dirty="0" smtClean="0"/>
              <a:t>親しまれています。調べ学習の本がある　調べハーバー（港）と、物語の本がたくさんあるファンタジーランド、学級や学年で活動できるフリーマウンテン、そして遊び道具がおいてあるチャレンジラグーン　があります。子ども達が休み時間や授業時間に盛んに活用しています。</a:t>
            </a:r>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7</a:t>
            </a:fld>
            <a:endParaRPr kumimoji="1" lang="ja-JP" altLang="en-US"/>
          </a:p>
        </p:txBody>
      </p:sp>
    </p:spTree>
    <p:extLst>
      <p:ext uri="{BB962C8B-B14F-4D97-AF65-F5344CB8AC3E}">
        <p14:creationId xmlns:p14="http://schemas.microsoft.com/office/powerpoint/2010/main" val="1259317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43">
              <a:defRPr/>
            </a:pPr>
            <a:r>
              <a:rPr kumimoji="1" lang="ja-JP" altLang="en-US" dirty="0" smtClean="0"/>
              <a:t>また、学校図書館は、通常の２倍のスペースがあり、蔵書量も基準の２倍、約</a:t>
            </a:r>
            <a:r>
              <a:rPr kumimoji="1" lang="en-US" altLang="ja-JP" dirty="0" smtClean="0"/>
              <a:t>1</a:t>
            </a:r>
            <a:r>
              <a:rPr kumimoji="1" lang="ja-JP" altLang="en-US" dirty="0" smtClean="0"/>
              <a:t>万</a:t>
            </a:r>
            <a:r>
              <a:rPr kumimoji="1" lang="en-US" altLang="ja-JP" dirty="0" smtClean="0"/>
              <a:t>5</a:t>
            </a:r>
            <a:r>
              <a:rPr kumimoji="1" lang="ja-JP" altLang="en-US" dirty="0" smtClean="0"/>
              <a:t>千冊です。</a:t>
            </a:r>
            <a:endParaRPr kumimoji="1" lang="en-US" altLang="ja-JP" dirty="0" smtClean="0"/>
          </a:p>
          <a:p>
            <a:pPr defTabSz="914343">
              <a:defRPr/>
            </a:pPr>
            <a:r>
              <a:rPr lang="ja-JP" altLang="en-US" dirty="0" smtClean="0"/>
              <a:t>図書室は、トレジャーランドと呼ばれ、</a:t>
            </a:r>
            <a:r>
              <a:rPr kumimoji="1" lang="ja-JP" altLang="en-US" dirty="0" smtClean="0"/>
              <a:t>もの本に囲まれていて</a:t>
            </a:r>
            <a:r>
              <a:rPr lang="ja-JP" altLang="en-US" dirty="0" smtClean="0"/>
              <a:t>親しまれています。調べ学習の本がある　調べハーバー（港）と、物語の本がたくさんあるファンタジーランド、学級や学年で活動できるフリーマウンテン、そして遊び道具がおいてあるチャレンジラグーン　があります。子ども達が休み時間や授業時間に盛んに活用しています。</a:t>
            </a:r>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8</a:t>
            </a:fld>
            <a:endParaRPr kumimoji="1" lang="ja-JP" altLang="en-US"/>
          </a:p>
        </p:txBody>
      </p:sp>
    </p:spTree>
    <p:extLst>
      <p:ext uri="{BB962C8B-B14F-4D97-AF65-F5344CB8AC3E}">
        <p14:creationId xmlns:p14="http://schemas.microsoft.com/office/powerpoint/2010/main" val="1932774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dirty="0" smtClean="0">
                <a:solidFill>
                  <a:srgbClr val="FF0000"/>
                </a:solidFill>
              </a:rPr>
              <a:t>尾久六小では読書を推進していて、各学年の読書リスト（トレジャーリスト）があります。</a:t>
            </a:r>
            <a:endParaRPr lang="en-US" altLang="ja-JP" b="0" dirty="0" smtClean="0">
              <a:solidFill>
                <a:srgbClr val="FF0000"/>
              </a:solidFill>
            </a:endParaRPr>
          </a:p>
          <a:p>
            <a:r>
              <a:rPr lang="ja-JP" altLang="en-US" b="0" dirty="0" smtClean="0">
                <a:solidFill>
                  <a:srgbClr val="FF0000"/>
                </a:solidFill>
              </a:rPr>
              <a:t>学期ごとに目標冊数をクリアーすると、オリジナルシールを貰えます。年間</a:t>
            </a:r>
            <a:r>
              <a:rPr lang="en-US" altLang="ja-JP" b="0" dirty="0" smtClean="0">
                <a:solidFill>
                  <a:srgbClr val="FF0000"/>
                </a:solidFill>
              </a:rPr>
              <a:t>35</a:t>
            </a:r>
            <a:r>
              <a:rPr lang="ja-JP" altLang="en-US" b="0" dirty="0" smtClean="0">
                <a:solidFill>
                  <a:srgbClr val="FF0000"/>
                </a:solidFill>
              </a:rPr>
              <a:t>冊を達成すると手作りメダルやピンバッチを貰えます。</a:t>
            </a:r>
            <a:endParaRPr lang="en-US" altLang="ja-JP" b="0" dirty="0" smtClean="0">
              <a:solidFill>
                <a:srgbClr val="FF0000"/>
              </a:solidFill>
            </a:endParaRPr>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9</a:t>
            </a:fld>
            <a:endParaRPr kumimoji="1" lang="ja-JP" altLang="en-US"/>
          </a:p>
        </p:txBody>
      </p:sp>
    </p:spTree>
    <p:extLst>
      <p:ext uri="{BB962C8B-B14F-4D97-AF65-F5344CB8AC3E}">
        <p14:creationId xmlns:p14="http://schemas.microsoft.com/office/powerpoint/2010/main" val="3460066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dirty="0" smtClean="0">
                <a:solidFill>
                  <a:srgbClr val="FF0000"/>
                </a:solidFill>
              </a:rPr>
              <a:t>本校の読書活動は、保護者ボランティアの方々の多大なご協力により支えられています。多くの方が、ボランティアに登録くださり、できる範囲でさきほどの手作りメダルやしおり、季節の掲示づくりなどしてくださっています。</a:t>
            </a:r>
            <a:endParaRPr lang="en-US" altLang="ja-JP" b="0" dirty="0" smtClean="0">
              <a:solidFill>
                <a:srgbClr val="FF0000"/>
              </a:solidFill>
            </a:endParaRPr>
          </a:p>
          <a:p>
            <a:r>
              <a:rPr lang="ja-JP" altLang="en-US" b="0" dirty="0" smtClean="0">
                <a:solidFill>
                  <a:srgbClr val="FF0000"/>
                </a:solidFill>
              </a:rPr>
              <a:t>また、月に１回の朝</a:t>
            </a:r>
            <a:r>
              <a:rPr lang="en-US" altLang="ja-JP" b="0" dirty="0" smtClean="0">
                <a:solidFill>
                  <a:srgbClr val="FF0000"/>
                </a:solidFill>
              </a:rPr>
              <a:t>10</a:t>
            </a:r>
            <a:r>
              <a:rPr lang="ja-JP" altLang="en-US" b="0" dirty="0" smtClean="0">
                <a:solidFill>
                  <a:srgbClr val="FF0000"/>
                </a:solidFill>
              </a:rPr>
              <a:t>分の読み聞かせに、仕事前に駆けつけてくださる方もいます。</a:t>
            </a:r>
            <a:endParaRPr lang="en-US" altLang="ja-JP" b="0" dirty="0" smtClean="0">
              <a:solidFill>
                <a:srgbClr val="FF0000"/>
              </a:solidFill>
            </a:endParaRPr>
          </a:p>
        </p:txBody>
      </p:sp>
      <p:sp>
        <p:nvSpPr>
          <p:cNvPr id="4" name="スライド番号プレースホルダー 3"/>
          <p:cNvSpPr>
            <a:spLocks noGrp="1"/>
          </p:cNvSpPr>
          <p:nvPr>
            <p:ph type="sldNum" sz="quarter" idx="10"/>
          </p:nvPr>
        </p:nvSpPr>
        <p:spPr/>
        <p:txBody>
          <a:bodyPr/>
          <a:lstStyle/>
          <a:p>
            <a:fld id="{E6CEF8FF-C473-4FB1-A36D-610B569E95EC}" type="slidenum">
              <a:rPr kumimoji="1" lang="ja-JP" altLang="en-US" smtClean="0"/>
              <a:t>10</a:t>
            </a:fld>
            <a:endParaRPr kumimoji="1" lang="ja-JP" altLang="en-US"/>
          </a:p>
        </p:txBody>
      </p:sp>
    </p:spTree>
    <p:extLst>
      <p:ext uri="{BB962C8B-B14F-4D97-AF65-F5344CB8AC3E}">
        <p14:creationId xmlns:p14="http://schemas.microsoft.com/office/powerpoint/2010/main" val="3331192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6065417" y="5054602"/>
            <a:ext cx="673276" cy="279400"/>
          </a:xfrm>
        </p:spPr>
        <p:txBody>
          <a:body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11"/>
          </p:nvPr>
        </p:nvSpPr>
        <p:spPr>
          <a:xfrm>
            <a:off x="1921934" y="5054602"/>
            <a:ext cx="4064860" cy="279400"/>
          </a:xfrm>
        </p:spPr>
        <p:txBody>
          <a:bodyPr/>
          <a:lstStyle/>
          <a:p>
            <a:endParaRPr kumimoji="1" lang="ja-JP" altLang="en-US"/>
          </a:p>
        </p:txBody>
      </p:sp>
      <p:sp>
        <p:nvSpPr>
          <p:cNvPr id="6" name="Slide Number Placeholder 5"/>
          <p:cNvSpPr>
            <a:spLocks noGrp="1"/>
          </p:cNvSpPr>
          <p:nvPr>
            <p:ph type="sldNum" sz="quarter" idx="12"/>
          </p:nvPr>
        </p:nvSpPr>
        <p:spPr>
          <a:xfrm>
            <a:off x="6817317" y="5054602"/>
            <a:ext cx="413483" cy="279400"/>
          </a:xfrm>
        </p:spPr>
        <p:txBody>
          <a:bodyPr/>
          <a:lstStyle/>
          <a:p>
            <a:fld id="{12E01395-74DA-47FC-BF66-9B25278C846B}" type="slidenum">
              <a:rPr kumimoji="1" lang="ja-JP" altLang="en-US" smtClean="0"/>
              <a:t>‹#›</a:t>
            </a:fld>
            <a:endParaRPr kumimoji="1" lang="ja-JP" alt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8358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spTree>
    <p:extLst>
      <p:ext uri="{BB962C8B-B14F-4D97-AF65-F5344CB8AC3E}">
        <p14:creationId xmlns:p14="http://schemas.microsoft.com/office/powerpoint/2010/main" val="3277966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0147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0350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spTree>
    <p:extLst>
      <p:ext uri="{BB962C8B-B14F-4D97-AF65-F5344CB8AC3E}">
        <p14:creationId xmlns:p14="http://schemas.microsoft.com/office/powerpoint/2010/main" val="3948620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ja-JP" altLang="en-US" smtClean="0"/>
              <a:t>マスター タイトルの書式設定</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9392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ja-JP" altLang="en-US" smtClean="0"/>
              <a:t>マスター タイトルの書式設定</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2513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9131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944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6065417" y="5054602"/>
            <a:ext cx="673276" cy="279400"/>
          </a:xfrm>
        </p:spPr>
        <p:txBody>
          <a:bodyPr/>
          <a:lstStyle/>
          <a:p>
            <a:endParaRPr lang="en-US" altLang="ja-JP" dirty="0"/>
          </a:p>
        </p:txBody>
      </p:sp>
      <p:sp>
        <p:nvSpPr>
          <p:cNvPr id="5" name="Footer Placeholder 4"/>
          <p:cNvSpPr>
            <a:spLocks noGrp="1"/>
          </p:cNvSpPr>
          <p:nvPr>
            <p:ph type="ftr" sz="quarter" idx="11"/>
          </p:nvPr>
        </p:nvSpPr>
        <p:spPr>
          <a:xfrm>
            <a:off x="1921934" y="5054602"/>
            <a:ext cx="4064860" cy="279400"/>
          </a:xfrm>
        </p:spPr>
        <p:txBody>
          <a:bodyPr/>
          <a:lstStyle/>
          <a:p>
            <a:r>
              <a:rPr lang="en-US" altLang="ja-JP" smtClean="0"/>
              <a:t>www.themegallery.com</a:t>
            </a:r>
            <a:endParaRPr lang="en-US" altLang="ja-JP" dirty="0"/>
          </a:p>
        </p:txBody>
      </p:sp>
      <p:sp>
        <p:nvSpPr>
          <p:cNvPr id="6" name="Slide Number Placeholder 5"/>
          <p:cNvSpPr>
            <a:spLocks noGrp="1"/>
          </p:cNvSpPr>
          <p:nvPr>
            <p:ph type="sldNum" sz="quarter" idx="12"/>
          </p:nvPr>
        </p:nvSpPr>
        <p:spPr>
          <a:xfrm>
            <a:off x="6817317" y="5054602"/>
            <a:ext cx="413483" cy="279400"/>
          </a:xfrm>
        </p:spPr>
        <p:txBody>
          <a:bodyPr/>
          <a:lstStyle/>
          <a:p>
            <a:fld id="{ADD7DEDE-19A0-45A7-BA68-124571807611}" type="slidenum">
              <a:rPr lang="en-US" altLang="ja-JP" smtClean="0"/>
              <a:pPr/>
              <a:t>‹#›</a:t>
            </a:fld>
            <a:endParaRPr lang="en-US" altLang="ja-JP"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1496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lang="en-US" altLang="ja-JP" dirty="0"/>
          </a:p>
        </p:txBody>
      </p:sp>
      <p:sp>
        <p:nvSpPr>
          <p:cNvPr id="5" name="Footer Placeholder 4"/>
          <p:cNvSpPr>
            <a:spLocks noGrp="1"/>
          </p:cNvSpPr>
          <p:nvPr>
            <p:ph type="ftr" sz="quarter" idx="11"/>
          </p:nvPr>
        </p:nvSpPr>
        <p:spPr/>
        <p:txBody>
          <a:bodyPr/>
          <a:lstStyle/>
          <a:p>
            <a:r>
              <a:rPr lang="en-US" altLang="ja-JP" smtClean="0"/>
              <a:t>www.themegallery.com</a:t>
            </a:r>
            <a:endParaRPr lang="en-US" altLang="ja-JP" dirty="0"/>
          </a:p>
        </p:txBody>
      </p:sp>
      <p:sp>
        <p:nvSpPr>
          <p:cNvPr id="6" name="Slide Number Placeholder 5"/>
          <p:cNvSpPr>
            <a:spLocks noGrp="1"/>
          </p:cNvSpPr>
          <p:nvPr>
            <p:ph type="sldNum" sz="quarter" idx="12"/>
          </p:nvPr>
        </p:nvSpPr>
        <p:spPr/>
        <p:txBody>
          <a:bodyPr/>
          <a:lstStyle/>
          <a:p>
            <a:fld id="{D0C61EE8-2570-488D-ABC3-B78993A22662}" type="slidenum">
              <a:rPr lang="en-US" altLang="ja-JP" smtClean="0"/>
              <a:pPr/>
              <a:t>‹#›</a:t>
            </a:fld>
            <a:endParaRPr lang="en-US" altLang="ja-JP" dirty="0"/>
          </a:p>
        </p:txBody>
      </p:sp>
    </p:spTree>
    <p:extLst>
      <p:ext uri="{BB962C8B-B14F-4D97-AF65-F5344CB8AC3E}">
        <p14:creationId xmlns:p14="http://schemas.microsoft.com/office/powerpoint/2010/main" val="125651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spTree>
    <p:extLst>
      <p:ext uri="{BB962C8B-B14F-4D97-AF65-F5344CB8AC3E}">
        <p14:creationId xmlns:p14="http://schemas.microsoft.com/office/powerpoint/2010/main" val="1033936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endParaRPr lang="en-US" altLang="ja-JP" dirty="0"/>
          </a:p>
        </p:txBody>
      </p:sp>
      <p:sp>
        <p:nvSpPr>
          <p:cNvPr id="5" name="Footer Placeholder 4"/>
          <p:cNvSpPr>
            <a:spLocks noGrp="1"/>
          </p:cNvSpPr>
          <p:nvPr>
            <p:ph type="ftr" sz="quarter" idx="11"/>
          </p:nvPr>
        </p:nvSpPr>
        <p:spPr/>
        <p:txBody>
          <a:bodyPr/>
          <a:lstStyle/>
          <a:p>
            <a:r>
              <a:rPr lang="en-US" altLang="ja-JP" smtClean="0"/>
              <a:t>www.themegallery.com</a:t>
            </a:r>
            <a:endParaRPr lang="en-US" altLang="ja-JP" dirty="0"/>
          </a:p>
        </p:txBody>
      </p:sp>
      <p:sp>
        <p:nvSpPr>
          <p:cNvPr id="6" name="Slide Number Placeholder 5"/>
          <p:cNvSpPr>
            <a:spLocks noGrp="1"/>
          </p:cNvSpPr>
          <p:nvPr>
            <p:ph type="sldNum" sz="quarter" idx="12"/>
          </p:nvPr>
        </p:nvSpPr>
        <p:spPr/>
        <p:txBody>
          <a:bodyPr/>
          <a:lstStyle/>
          <a:p>
            <a:fld id="{9F65DBDF-0265-4EB4-ACA6-1C7EC1E00A11}" type="slidenum">
              <a:rPr lang="en-US" altLang="ja-JP" smtClean="0"/>
              <a:pPr/>
              <a:t>‹#›</a:t>
            </a:fld>
            <a:endParaRPr lang="en-US" altLang="ja-JP"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0190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endParaRPr lang="en-US" altLang="ja-JP" dirty="0"/>
          </a:p>
        </p:txBody>
      </p:sp>
      <p:sp>
        <p:nvSpPr>
          <p:cNvPr id="6" name="Footer Placeholder 5"/>
          <p:cNvSpPr>
            <a:spLocks noGrp="1"/>
          </p:cNvSpPr>
          <p:nvPr>
            <p:ph type="ftr" sz="quarter" idx="11"/>
          </p:nvPr>
        </p:nvSpPr>
        <p:spPr/>
        <p:txBody>
          <a:bodyPr/>
          <a:lstStyle/>
          <a:p>
            <a:r>
              <a:rPr lang="en-US" altLang="ja-JP" smtClean="0"/>
              <a:t>www.themegallery.com</a:t>
            </a:r>
            <a:endParaRPr lang="en-US" altLang="ja-JP" dirty="0"/>
          </a:p>
        </p:txBody>
      </p:sp>
      <p:sp>
        <p:nvSpPr>
          <p:cNvPr id="7" name="Slide Number Placeholder 6"/>
          <p:cNvSpPr>
            <a:spLocks noGrp="1"/>
          </p:cNvSpPr>
          <p:nvPr>
            <p:ph type="sldNum" sz="quarter" idx="12"/>
          </p:nvPr>
        </p:nvSpPr>
        <p:spPr/>
        <p:txBody>
          <a:bodyPr/>
          <a:lstStyle/>
          <a:p>
            <a:fld id="{E40222E0-A23B-4A8A-88DF-2F30D05BFA83}" type="slidenum">
              <a:rPr lang="en-US" altLang="ja-JP" smtClean="0"/>
              <a:pPr/>
              <a:t>‹#›</a:t>
            </a:fld>
            <a:endParaRPr lang="en-US" altLang="ja-JP" dirty="0"/>
          </a:p>
        </p:txBody>
      </p:sp>
    </p:spTree>
    <p:extLst>
      <p:ext uri="{BB962C8B-B14F-4D97-AF65-F5344CB8AC3E}">
        <p14:creationId xmlns:p14="http://schemas.microsoft.com/office/powerpoint/2010/main" val="1986318768"/>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endParaRPr lang="en-US" altLang="ja-JP" dirty="0"/>
          </a:p>
        </p:txBody>
      </p:sp>
      <p:sp>
        <p:nvSpPr>
          <p:cNvPr id="8" name="Footer Placeholder 7"/>
          <p:cNvSpPr>
            <a:spLocks noGrp="1"/>
          </p:cNvSpPr>
          <p:nvPr>
            <p:ph type="ftr" sz="quarter" idx="11"/>
          </p:nvPr>
        </p:nvSpPr>
        <p:spPr/>
        <p:txBody>
          <a:bodyPr/>
          <a:lstStyle/>
          <a:p>
            <a:r>
              <a:rPr lang="en-US" altLang="ja-JP" smtClean="0"/>
              <a:t>www.themegallery.com</a:t>
            </a:r>
            <a:endParaRPr lang="en-US" altLang="ja-JP" dirty="0"/>
          </a:p>
        </p:txBody>
      </p:sp>
      <p:sp>
        <p:nvSpPr>
          <p:cNvPr id="9" name="Slide Number Placeholder 8"/>
          <p:cNvSpPr>
            <a:spLocks noGrp="1"/>
          </p:cNvSpPr>
          <p:nvPr>
            <p:ph type="sldNum" sz="quarter" idx="12"/>
          </p:nvPr>
        </p:nvSpPr>
        <p:spPr/>
        <p:txBody>
          <a:bodyPr/>
          <a:lstStyle/>
          <a:p>
            <a:fld id="{BFE74238-C54F-4EAF-BE60-793300A5B789}" type="slidenum">
              <a:rPr lang="en-US" altLang="ja-JP" smtClean="0"/>
              <a:pPr/>
              <a:t>‹#›</a:t>
            </a:fld>
            <a:endParaRPr lang="en-US" altLang="ja-JP"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129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endParaRPr lang="en-US" altLang="ja-JP" dirty="0"/>
          </a:p>
        </p:txBody>
      </p:sp>
      <p:sp>
        <p:nvSpPr>
          <p:cNvPr id="4" name="Footer Placeholder 3"/>
          <p:cNvSpPr>
            <a:spLocks noGrp="1"/>
          </p:cNvSpPr>
          <p:nvPr>
            <p:ph type="ftr" sz="quarter" idx="11"/>
          </p:nvPr>
        </p:nvSpPr>
        <p:spPr/>
        <p:txBody>
          <a:bodyPr/>
          <a:lstStyle/>
          <a:p>
            <a:r>
              <a:rPr lang="en-US" altLang="ja-JP" smtClean="0"/>
              <a:t>www.themegallery.com</a:t>
            </a:r>
            <a:endParaRPr lang="en-US" altLang="ja-JP" dirty="0"/>
          </a:p>
        </p:txBody>
      </p:sp>
      <p:sp>
        <p:nvSpPr>
          <p:cNvPr id="5" name="Slide Number Placeholder 4"/>
          <p:cNvSpPr>
            <a:spLocks noGrp="1"/>
          </p:cNvSpPr>
          <p:nvPr>
            <p:ph type="sldNum" sz="quarter" idx="12"/>
          </p:nvPr>
        </p:nvSpPr>
        <p:spPr/>
        <p:txBody>
          <a:bodyPr/>
          <a:lstStyle/>
          <a:p>
            <a:fld id="{11E9C36D-F157-4309-BC06-0E7F08A083A9}" type="slidenum">
              <a:rPr lang="en-US" altLang="ja-JP" smtClean="0"/>
              <a:pPr/>
              <a:t>‹#›</a:t>
            </a:fld>
            <a:endParaRPr lang="en-US" altLang="ja-JP"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8341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ja-JP" dirty="0"/>
          </a:p>
        </p:txBody>
      </p:sp>
      <p:sp>
        <p:nvSpPr>
          <p:cNvPr id="3" name="Footer Placeholder 2"/>
          <p:cNvSpPr>
            <a:spLocks noGrp="1"/>
          </p:cNvSpPr>
          <p:nvPr>
            <p:ph type="ftr" sz="quarter" idx="11"/>
          </p:nvPr>
        </p:nvSpPr>
        <p:spPr/>
        <p:txBody>
          <a:bodyPr/>
          <a:lstStyle/>
          <a:p>
            <a:r>
              <a:rPr lang="en-US" altLang="ja-JP" smtClean="0"/>
              <a:t>www.themegallery.com</a:t>
            </a:r>
            <a:endParaRPr lang="en-US" altLang="ja-JP" dirty="0"/>
          </a:p>
        </p:txBody>
      </p:sp>
      <p:sp>
        <p:nvSpPr>
          <p:cNvPr id="4" name="Slide Number Placeholder 3"/>
          <p:cNvSpPr>
            <a:spLocks noGrp="1"/>
          </p:cNvSpPr>
          <p:nvPr>
            <p:ph type="sldNum" sz="quarter" idx="12"/>
          </p:nvPr>
        </p:nvSpPr>
        <p:spPr/>
        <p:txBody>
          <a:bodyPr/>
          <a:lstStyle/>
          <a:p>
            <a:fld id="{0232EE9A-56A4-4556-B418-BED657D47243}" type="slidenum">
              <a:rPr lang="en-US" altLang="ja-JP" smtClean="0"/>
              <a:pPr/>
              <a:t>‹#›</a:t>
            </a:fld>
            <a:endParaRPr lang="en-US" altLang="ja-JP" dirty="0"/>
          </a:p>
        </p:txBody>
      </p:sp>
    </p:spTree>
    <p:extLst>
      <p:ext uri="{BB962C8B-B14F-4D97-AF65-F5344CB8AC3E}">
        <p14:creationId xmlns:p14="http://schemas.microsoft.com/office/powerpoint/2010/main" val="2760494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endParaRPr lang="en-US" altLang="ja-JP" dirty="0"/>
          </a:p>
        </p:txBody>
      </p:sp>
      <p:sp>
        <p:nvSpPr>
          <p:cNvPr id="6" name="Footer Placeholder 5"/>
          <p:cNvSpPr>
            <a:spLocks noGrp="1"/>
          </p:cNvSpPr>
          <p:nvPr>
            <p:ph type="ftr" sz="quarter" idx="11"/>
          </p:nvPr>
        </p:nvSpPr>
        <p:spPr/>
        <p:txBody>
          <a:bodyPr/>
          <a:lstStyle/>
          <a:p>
            <a:r>
              <a:rPr lang="en-US" altLang="ja-JP" smtClean="0"/>
              <a:t>www.themegallery.com</a:t>
            </a:r>
            <a:endParaRPr lang="en-US" altLang="ja-JP" dirty="0"/>
          </a:p>
        </p:txBody>
      </p:sp>
      <p:sp>
        <p:nvSpPr>
          <p:cNvPr id="7" name="Slide Number Placeholder 6"/>
          <p:cNvSpPr>
            <a:spLocks noGrp="1"/>
          </p:cNvSpPr>
          <p:nvPr>
            <p:ph type="sldNum" sz="quarter" idx="12"/>
          </p:nvPr>
        </p:nvSpPr>
        <p:spPr/>
        <p:txBody>
          <a:bodyPr/>
          <a:lstStyle/>
          <a:p>
            <a:fld id="{F16AADBD-2498-41D1-9227-03DF949F520C}" type="slidenum">
              <a:rPr lang="en-US" altLang="ja-JP" smtClean="0"/>
              <a:pPr/>
              <a:t>‹#›</a:t>
            </a:fld>
            <a:endParaRPr lang="en-US" altLang="ja-JP"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3700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ja-JP" altLang="en-US" smtClean="0"/>
              <a:t>マスター タイトルの書式設定</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endParaRPr lang="en-US" altLang="ja-JP" dirty="0"/>
          </a:p>
        </p:txBody>
      </p:sp>
      <p:sp>
        <p:nvSpPr>
          <p:cNvPr id="6" name="Footer Placeholder 5"/>
          <p:cNvSpPr>
            <a:spLocks noGrp="1"/>
          </p:cNvSpPr>
          <p:nvPr>
            <p:ph type="ftr" sz="quarter" idx="11"/>
          </p:nvPr>
        </p:nvSpPr>
        <p:spPr/>
        <p:txBody>
          <a:bodyPr/>
          <a:lstStyle/>
          <a:p>
            <a:r>
              <a:rPr lang="en-US" altLang="ja-JP" smtClean="0"/>
              <a:t>www.themegallery.com</a:t>
            </a:r>
            <a:endParaRPr lang="en-US" altLang="ja-JP" dirty="0"/>
          </a:p>
        </p:txBody>
      </p:sp>
      <p:sp>
        <p:nvSpPr>
          <p:cNvPr id="7" name="Slide Number Placeholder 6"/>
          <p:cNvSpPr>
            <a:spLocks noGrp="1"/>
          </p:cNvSpPr>
          <p:nvPr>
            <p:ph type="sldNum" sz="quarter" idx="12"/>
          </p:nvPr>
        </p:nvSpPr>
        <p:spPr/>
        <p:txBody>
          <a:bodyPr/>
          <a:lstStyle/>
          <a:p>
            <a:fld id="{E40222E0-A23B-4A8A-88DF-2F30D05BFA83}" type="slidenum">
              <a:rPr lang="en-US" altLang="ja-JP" smtClean="0"/>
              <a:pPr/>
              <a:t>‹#›</a:t>
            </a:fld>
            <a:endParaRPr lang="en-US" altLang="ja-JP" dirty="0"/>
          </a:p>
        </p:txBody>
      </p:sp>
    </p:spTree>
    <p:extLst>
      <p:ext uri="{BB962C8B-B14F-4D97-AF65-F5344CB8AC3E}">
        <p14:creationId xmlns:p14="http://schemas.microsoft.com/office/powerpoint/2010/main" val="3421322304"/>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spTree>
    <p:extLst>
      <p:ext uri="{BB962C8B-B14F-4D97-AF65-F5344CB8AC3E}">
        <p14:creationId xmlns:p14="http://schemas.microsoft.com/office/powerpoint/2010/main" val="409336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1976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2019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5479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spTree>
    <p:extLst>
      <p:ext uri="{BB962C8B-B14F-4D97-AF65-F5344CB8AC3E}">
        <p14:creationId xmlns:p14="http://schemas.microsoft.com/office/powerpoint/2010/main" val="4078736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ja-JP" altLang="en-US" smtClean="0"/>
              <a:t>マスター タイトルの書式設定</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4116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ja-JP" altLang="en-US" smtClean="0"/>
              <a:t>マスター タイトルの書式設定</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3240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lang="en-US" altLang="ja-JP" dirty="0"/>
          </a:p>
        </p:txBody>
      </p:sp>
      <p:sp>
        <p:nvSpPr>
          <p:cNvPr id="5" name="Footer Placeholder 4"/>
          <p:cNvSpPr>
            <a:spLocks noGrp="1"/>
          </p:cNvSpPr>
          <p:nvPr>
            <p:ph type="ftr" sz="quarter" idx="11"/>
          </p:nvPr>
        </p:nvSpPr>
        <p:spPr/>
        <p:txBody>
          <a:bodyPr/>
          <a:lstStyle/>
          <a:p>
            <a:r>
              <a:rPr lang="en-US" altLang="ja-JP" smtClean="0"/>
              <a:t>www.themegallery.com</a:t>
            </a:r>
            <a:endParaRPr lang="en-US" altLang="ja-JP" dirty="0"/>
          </a:p>
        </p:txBody>
      </p:sp>
      <p:sp>
        <p:nvSpPr>
          <p:cNvPr id="6" name="Slide Number Placeholder 5"/>
          <p:cNvSpPr>
            <a:spLocks noGrp="1"/>
          </p:cNvSpPr>
          <p:nvPr>
            <p:ph type="sldNum" sz="quarter" idx="12"/>
          </p:nvPr>
        </p:nvSpPr>
        <p:spPr/>
        <p:txBody>
          <a:bodyPr/>
          <a:lstStyle/>
          <a:p>
            <a:fld id="{EEB028B6-2C12-41BF-926A-AA64A501DE70}" type="slidenum">
              <a:rPr lang="en-US" altLang="ja-JP" smtClean="0"/>
              <a:pPr/>
              <a:t>‹#›</a:t>
            </a:fld>
            <a:endParaRPr lang="en-US" altLang="ja-JP"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5758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lang="en-US" altLang="ja-JP" dirty="0"/>
          </a:p>
        </p:txBody>
      </p:sp>
      <p:sp>
        <p:nvSpPr>
          <p:cNvPr id="5" name="Footer Placeholder 4"/>
          <p:cNvSpPr>
            <a:spLocks noGrp="1"/>
          </p:cNvSpPr>
          <p:nvPr>
            <p:ph type="ftr" sz="quarter" idx="11"/>
          </p:nvPr>
        </p:nvSpPr>
        <p:spPr/>
        <p:txBody>
          <a:bodyPr/>
          <a:lstStyle/>
          <a:p>
            <a:r>
              <a:rPr lang="en-US" altLang="ja-JP" smtClean="0"/>
              <a:t>www.themegallery.com</a:t>
            </a:r>
            <a:endParaRPr lang="en-US" altLang="ja-JP" dirty="0"/>
          </a:p>
        </p:txBody>
      </p:sp>
      <p:sp>
        <p:nvSpPr>
          <p:cNvPr id="6" name="Slide Number Placeholder 5"/>
          <p:cNvSpPr>
            <a:spLocks noGrp="1"/>
          </p:cNvSpPr>
          <p:nvPr>
            <p:ph type="sldNum" sz="quarter" idx="12"/>
          </p:nvPr>
        </p:nvSpPr>
        <p:spPr/>
        <p:txBody>
          <a:bodyPr/>
          <a:lstStyle/>
          <a:p>
            <a:fld id="{6282A7F5-761A-40C6-837A-5C1A625BEC00}" type="slidenum">
              <a:rPr lang="en-US" altLang="ja-JP" smtClean="0"/>
              <a:pPr/>
              <a:t>‹#›</a:t>
            </a:fld>
            <a:endParaRPr lang="en-US" altLang="ja-JP"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4627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spTree>
    <p:extLst>
      <p:ext uri="{BB962C8B-B14F-4D97-AF65-F5344CB8AC3E}">
        <p14:creationId xmlns:p14="http://schemas.microsoft.com/office/powerpoint/2010/main" val="2657076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674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1869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spTree>
    <p:extLst>
      <p:ext uri="{BB962C8B-B14F-4D97-AF65-F5344CB8AC3E}">
        <p14:creationId xmlns:p14="http://schemas.microsoft.com/office/powerpoint/2010/main" val="828087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8199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ja-JP" altLang="en-US" smtClean="0"/>
              <a:t>マスター タイトルの書式設定</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72818C6E-938A-49B5-9175-41AB0424844E}" type="datetimeFigureOut">
              <a:rPr kumimoji="1" lang="ja-JP" altLang="en-US" smtClean="0"/>
              <a:t>2022/12/15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E01395-74DA-47FC-BF66-9B25278C846B}" type="slidenum">
              <a:rPr kumimoji="1" lang="ja-JP" altLang="en-US" smtClean="0"/>
              <a:t>‹#›</a:t>
            </a:fld>
            <a:endParaRPr kumimoji="1" lang="ja-JP" altLang="en-US"/>
          </a:p>
        </p:txBody>
      </p:sp>
    </p:spTree>
    <p:extLst>
      <p:ext uri="{BB962C8B-B14F-4D97-AF65-F5344CB8AC3E}">
        <p14:creationId xmlns:p14="http://schemas.microsoft.com/office/powerpoint/2010/main" val="3195137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2E01395-74DA-47FC-BF66-9B25278C846B}" type="slidenum">
              <a:rPr kumimoji="1" lang="ja-JP" altLang="en-US" smtClean="0"/>
              <a:t>‹#›</a:t>
            </a:fld>
            <a:endParaRPr kumimoji="1" lang="ja-JP" altLang="en-US"/>
          </a:p>
        </p:txBody>
      </p:sp>
    </p:spTree>
    <p:extLst>
      <p:ext uri="{BB962C8B-B14F-4D97-AF65-F5344CB8AC3E}">
        <p14:creationId xmlns:p14="http://schemas.microsoft.com/office/powerpoint/2010/main" val="11664175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xStyles>
    <p:title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818C6E-938A-49B5-9175-41AB0424844E}" type="datetimeFigureOut">
              <a:rPr kumimoji="1" lang="ja-JP" altLang="en-US" smtClean="0"/>
              <a:t>2022/12/15</a:t>
            </a:fld>
            <a:endParaRPr kumimoji="1" lang="ja-JP" alt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2E01395-74DA-47FC-BF66-9B25278C846B}" type="slidenum">
              <a:rPr kumimoji="1" lang="ja-JP" altLang="en-US" smtClean="0"/>
              <a:t>‹#›</a:t>
            </a:fld>
            <a:endParaRPr kumimoji="1" lang="ja-JP" altLang="en-US"/>
          </a:p>
        </p:txBody>
      </p:sp>
    </p:spTree>
    <p:extLst>
      <p:ext uri="{BB962C8B-B14F-4D97-AF65-F5344CB8AC3E}">
        <p14:creationId xmlns:p14="http://schemas.microsoft.com/office/powerpoint/2010/main" val="414556813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Lst>
  <p:txStyles>
    <p:title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9.xml"/><Relationship Id="rId7" Type="http://schemas.openxmlformats.org/officeDocument/2006/relationships/image" Target="../media/image10.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0.JPG"/><Relationship Id="rId3" Type="http://schemas.openxmlformats.org/officeDocument/2006/relationships/audio" Target="../media/media10.m4a"/><Relationship Id="rId7" Type="http://schemas.openxmlformats.org/officeDocument/2006/relationships/image" Target="../media/image15.png"/><Relationship Id="rId12" Type="http://schemas.openxmlformats.org/officeDocument/2006/relationships/image" Target="../media/image39.JPG"/><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image" Target="../media/image14.png"/><Relationship Id="rId11" Type="http://schemas.microsoft.com/office/2007/relationships/hdphoto" Target="../media/hdphoto6.wdp"/><Relationship Id="rId5" Type="http://schemas.openxmlformats.org/officeDocument/2006/relationships/notesSlide" Target="../notesSlides/notesSlide9.xml"/><Relationship Id="rId10" Type="http://schemas.openxmlformats.org/officeDocument/2006/relationships/image" Target="../media/image38.jpeg"/><Relationship Id="rId4" Type="http://schemas.openxmlformats.org/officeDocument/2006/relationships/slideLayout" Target="../slideLayouts/slideLayout19.xml"/><Relationship Id="rId9" Type="http://schemas.openxmlformats.org/officeDocument/2006/relationships/image" Target="../media/image37.jpeg"/><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19.xml"/><Relationship Id="rId7" Type="http://schemas.openxmlformats.org/officeDocument/2006/relationships/image" Target="../media/image4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notesSlide" Target="../notesSlides/notesSlide10.xml"/><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19.xml"/><Relationship Id="rId7" Type="http://schemas.openxmlformats.org/officeDocument/2006/relationships/image" Target="../media/image44.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notesSlide" Target="../notesSlides/notesSlide11.xml"/><Relationship Id="rId9" Type="http://schemas.openxmlformats.org/officeDocument/2006/relationships/image" Target="../media/image45.JPG"/></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19.xml"/><Relationship Id="rId7" Type="http://schemas.openxmlformats.org/officeDocument/2006/relationships/image" Target="../media/image46.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11" Type="http://schemas.openxmlformats.org/officeDocument/2006/relationships/image" Target="../media/image11.png"/><Relationship Id="rId5" Type="http://schemas.openxmlformats.org/officeDocument/2006/relationships/image" Target="../media/image14.png"/><Relationship Id="rId10" Type="http://schemas.microsoft.com/office/2007/relationships/hdphoto" Target="../media/hdphoto9.wdp"/><Relationship Id="rId4" Type="http://schemas.openxmlformats.org/officeDocument/2006/relationships/notesSlide" Target="../notesSlides/notesSlide12.xml"/><Relationship Id="rId9"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1.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1.pn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pn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11.png"/><Relationship Id="rId2" Type="http://schemas.microsoft.com/office/2007/relationships/media" Target="../media/media17.m4a"/><Relationship Id="rId1" Type="http://schemas.openxmlformats.org/officeDocument/2006/relationships/tags" Target="../tags/tag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png"/><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9.m4a"/><Relationship Id="rId7" Type="http://schemas.openxmlformats.org/officeDocument/2006/relationships/image" Target="../media/image58.jpeg"/><Relationship Id="rId2" Type="http://schemas.microsoft.com/office/2007/relationships/media" Target="../media/media19.m4a"/><Relationship Id="rId1" Type="http://schemas.openxmlformats.org/officeDocument/2006/relationships/tags" Target="../tags/tag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19.xml"/><Relationship Id="rId7" Type="http://schemas.openxmlformats.org/officeDocument/2006/relationships/image" Target="../media/image16.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8.jpeg"/></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audio" Target="../media/media20.m4a"/><Relationship Id="rId7" Type="http://schemas.openxmlformats.org/officeDocument/2006/relationships/image" Target="../media/image15.png"/><Relationship Id="rId12" Type="http://schemas.openxmlformats.org/officeDocument/2006/relationships/image" Target="../media/image11.png"/><Relationship Id="rId2" Type="http://schemas.microsoft.com/office/2007/relationships/media" Target="../media/media20.m4a"/><Relationship Id="rId1" Type="http://schemas.openxmlformats.org/officeDocument/2006/relationships/tags" Target="../tags/tag5.xml"/><Relationship Id="rId6" Type="http://schemas.openxmlformats.org/officeDocument/2006/relationships/image" Target="../media/image14.png"/><Relationship Id="rId11" Type="http://schemas.openxmlformats.org/officeDocument/2006/relationships/image" Target="../media/image62.jpeg"/><Relationship Id="rId5" Type="http://schemas.openxmlformats.org/officeDocument/2006/relationships/notesSlide" Target="../notesSlides/notesSlide13.xml"/><Relationship Id="rId10" Type="http://schemas.openxmlformats.org/officeDocument/2006/relationships/image" Target="../media/image61.jpeg"/><Relationship Id="rId4" Type="http://schemas.openxmlformats.org/officeDocument/2006/relationships/slideLayout" Target="../slideLayouts/slideLayout19.xml"/><Relationship Id="rId9" Type="http://schemas.openxmlformats.org/officeDocument/2006/relationships/image" Target="../media/image60.jpe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9.xml"/><Relationship Id="rId7" Type="http://schemas.openxmlformats.org/officeDocument/2006/relationships/image" Target="../media/image63.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19.xml"/><Relationship Id="rId7" Type="http://schemas.openxmlformats.org/officeDocument/2006/relationships/image" Target="../media/image6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5.png"/><Relationship Id="rId11" Type="http://schemas.openxmlformats.org/officeDocument/2006/relationships/image" Target="../media/image11.png"/><Relationship Id="rId5" Type="http://schemas.openxmlformats.org/officeDocument/2006/relationships/image" Target="../media/image14.png"/><Relationship Id="rId10" Type="http://schemas.openxmlformats.org/officeDocument/2006/relationships/image" Target="../media/image67.JPG"/><Relationship Id="rId4" Type="http://schemas.openxmlformats.org/officeDocument/2006/relationships/notesSlide" Target="../notesSlides/notesSlide15.xml"/><Relationship Id="rId9" Type="http://schemas.openxmlformats.org/officeDocument/2006/relationships/image" Target="../media/image66.jpe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9.xml"/><Relationship Id="rId7" Type="http://schemas.openxmlformats.org/officeDocument/2006/relationships/image" Target="../media/image68.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audio" Target="../media/media24.m4a"/><Relationship Id="rId7" Type="http://schemas.openxmlformats.org/officeDocument/2006/relationships/image" Target="../media/image15.png"/><Relationship Id="rId12" Type="http://schemas.openxmlformats.org/officeDocument/2006/relationships/image" Target="../media/image11.png"/><Relationship Id="rId2" Type="http://schemas.microsoft.com/office/2007/relationships/media" Target="../media/media24.m4a"/><Relationship Id="rId1" Type="http://schemas.openxmlformats.org/officeDocument/2006/relationships/tags" Target="../tags/tag6.xml"/><Relationship Id="rId6" Type="http://schemas.openxmlformats.org/officeDocument/2006/relationships/image" Target="../media/image14.png"/><Relationship Id="rId11" Type="http://schemas.openxmlformats.org/officeDocument/2006/relationships/image" Target="../media/image71.jpeg"/><Relationship Id="rId5" Type="http://schemas.openxmlformats.org/officeDocument/2006/relationships/notesSlide" Target="../notesSlides/notesSlide17.xml"/><Relationship Id="rId10" Type="http://schemas.microsoft.com/office/2007/relationships/hdphoto" Target="../media/hdphoto10.wdp"/><Relationship Id="rId4" Type="http://schemas.openxmlformats.org/officeDocument/2006/relationships/slideLayout" Target="../slideLayouts/slideLayout19.xml"/><Relationship Id="rId9" Type="http://schemas.openxmlformats.org/officeDocument/2006/relationships/image" Target="../media/image70.jpeg"/></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19.xml"/><Relationship Id="rId7" Type="http://schemas.openxmlformats.org/officeDocument/2006/relationships/image" Target="../media/image7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8.xml"/><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9.xml"/><Relationship Id="rId7" Type="http://schemas.openxmlformats.org/officeDocument/2006/relationships/image" Target="../media/image1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9.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5" Type="http://schemas.openxmlformats.org/officeDocument/2006/relationships/image" Target="../media/image20.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2.wdp"/><Relationship Id="rId5" Type="http://schemas.openxmlformats.org/officeDocument/2006/relationships/image" Target="../media/image21.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3.wdp"/><Relationship Id="rId5" Type="http://schemas.openxmlformats.org/officeDocument/2006/relationships/image" Target="../media/image22.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8.m4a"/><Relationship Id="rId7" Type="http://schemas.openxmlformats.org/officeDocument/2006/relationships/image" Target="../media/image24.png"/><Relationship Id="rId12" Type="http://schemas.openxmlformats.org/officeDocument/2006/relationships/image" Target="../media/image11.pn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23.png"/><Relationship Id="rId11" Type="http://schemas.microsoft.com/office/2007/relationships/hdphoto" Target="../media/hdphoto4.wdp"/><Relationship Id="rId5" Type="http://schemas.openxmlformats.org/officeDocument/2006/relationships/notesSlide" Target="../notesSlides/notesSlide7.xml"/><Relationship Id="rId10" Type="http://schemas.openxmlformats.org/officeDocument/2006/relationships/image" Target="../media/image27.jpeg"/><Relationship Id="rId4" Type="http://schemas.openxmlformats.org/officeDocument/2006/relationships/slideLayout" Target="../slideLayouts/slideLayout19.xm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3.jpeg"/><Relationship Id="rId3" Type="http://schemas.openxmlformats.org/officeDocument/2006/relationships/slideLayout" Target="../slideLayouts/slideLayout19.xml"/><Relationship Id="rId7" Type="http://schemas.openxmlformats.org/officeDocument/2006/relationships/image" Target="../media/image28.png"/><Relationship Id="rId12" Type="http://schemas.openxmlformats.org/officeDocument/2006/relationships/image" Target="../media/image32.jpeg"/><Relationship Id="rId2" Type="http://schemas.openxmlformats.org/officeDocument/2006/relationships/audio" Target="../media/media9.m4a"/><Relationship Id="rId16" Type="http://schemas.openxmlformats.org/officeDocument/2006/relationships/image" Target="../media/image35.jpeg"/><Relationship Id="rId1" Type="http://schemas.microsoft.com/office/2007/relationships/media" Target="../media/media9.m4a"/><Relationship Id="rId6" Type="http://schemas.openxmlformats.org/officeDocument/2006/relationships/image" Target="../media/image15.png"/><Relationship Id="rId11" Type="http://schemas.openxmlformats.org/officeDocument/2006/relationships/image" Target="../media/image31.png"/><Relationship Id="rId5" Type="http://schemas.openxmlformats.org/officeDocument/2006/relationships/image" Target="../media/image14.png"/><Relationship Id="rId15" Type="http://schemas.openxmlformats.org/officeDocument/2006/relationships/image" Target="../media/image11.png"/><Relationship Id="rId10" Type="http://schemas.microsoft.com/office/2007/relationships/hdphoto" Target="../media/hdphoto5.wdp"/><Relationship Id="rId4" Type="http://schemas.openxmlformats.org/officeDocument/2006/relationships/notesSlide" Target="../notesSlides/notesSlide8.xml"/><Relationship Id="rId9" Type="http://schemas.openxmlformats.org/officeDocument/2006/relationships/image" Target="../media/image30.jpeg"/><Relationship Id="rId1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40000">
              <a:srgbClr val="00B050"/>
            </a:gs>
            <a:gs pos="74000">
              <a:schemeClr val="accent1">
                <a:lumMod val="45000"/>
                <a:lumOff val="55000"/>
              </a:schemeClr>
            </a:gs>
            <a:gs pos="83000">
              <a:schemeClr val="accent1">
                <a:lumMod val="45000"/>
                <a:lumOff val="55000"/>
              </a:schemeClr>
            </a:gs>
            <a:gs pos="85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675281"/>
            <a:ext cx="8395923" cy="1175018"/>
          </a:xfrm>
          <a:blipFill>
            <a:blip r:embed="rId4"/>
            <a:tile tx="0" ty="0" sx="100000" sy="100000" flip="none" algn="tl"/>
          </a:blipFill>
        </p:spPr>
        <p:txBody>
          <a:bodyPr>
            <a:normAutofit/>
          </a:bodyPr>
          <a:lstStyle/>
          <a:p>
            <a:r>
              <a:rPr lang="ja-JP" altLang="en-US" sz="4800" dirty="0" smtClean="0"/>
              <a:t>　</a:t>
            </a:r>
            <a:r>
              <a:rPr lang="ja-JP" altLang="en-US" sz="4800" dirty="0"/>
              <a:t>　　　　</a:t>
            </a:r>
          </a:p>
        </p:txBody>
      </p:sp>
      <p:pic>
        <p:nvPicPr>
          <p:cNvPr id="5" name="コンテンツ プレースホルダー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11560" y="2420888"/>
            <a:ext cx="4992672" cy="3744504"/>
          </a:xfrm>
        </p:spPr>
      </p:pic>
      <p:sp>
        <p:nvSpPr>
          <p:cNvPr id="4" name="正方形/長方形 3"/>
          <p:cNvSpPr/>
          <p:nvPr/>
        </p:nvSpPr>
        <p:spPr>
          <a:xfrm>
            <a:off x="323528" y="858833"/>
            <a:ext cx="8712968" cy="807913"/>
          </a:xfrm>
          <a:prstGeom prst="rect">
            <a:avLst/>
          </a:prstGeom>
          <a:noFill/>
        </p:spPr>
        <p:txBody>
          <a:bodyPr wrap="square" lIns="68580" tIns="34290" rIns="68580" bIns="34290">
            <a:spAutoFit/>
          </a:bodyPr>
          <a:lstStyle/>
          <a:p>
            <a:pPr algn="ctr"/>
            <a:r>
              <a:rPr lang="ja-JP" altLang="en-US" sz="48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学校説明会</a:t>
            </a:r>
            <a:r>
              <a:rPr lang="ja-JP" altLang="en-US" sz="36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a:t>
            </a:r>
            <a:r>
              <a:rPr lang="ja-JP" altLang="en-US" sz="32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rPr>
              <a:t>荒川区立尾久第六小学校</a:t>
            </a:r>
            <a:r>
              <a:rPr lang="ja-JP" alt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a:t>
            </a:r>
          </a:p>
        </p:txBody>
      </p:sp>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6248" y="2330570"/>
            <a:ext cx="2348333" cy="1761250"/>
          </a:xfrm>
          <a:prstGeom prst="rect">
            <a:avLst/>
          </a:prstGeom>
          <a:ln w="57150">
            <a:solidFill>
              <a:srgbClr val="00B050"/>
            </a:solidFill>
          </a:ln>
        </p:spPr>
      </p:pic>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6249" y="4275373"/>
            <a:ext cx="2348333" cy="1761250"/>
          </a:xfrm>
          <a:prstGeom prst="rect">
            <a:avLst/>
          </a:prstGeom>
          <a:ln w="57150">
            <a:solidFill>
              <a:srgbClr val="00B0F0"/>
            </a:solidFill>
          </a:ln>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pic>
        <p:nvPicPr>
          <p:cNvPr id="6" name="図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86248" y="4259680"/>
            <a:ext cx="2363760" cy="1772820"/>
          </a:xfrm>
          <a:prstGeom prst="rect">
            <a:avLst/>
          </a:prstGeom>
        </p:spPr>
      </p:pic>
      <p:pic>
        <p:nvPicPr>
          <p:cNvPr id="9" name="図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83627" y="2349783"/>
            <a:ext cx="2343529" cy="1757647"/>
          </a:xfrm>
          <a:prstGeom prst="rect">
            <a:avLst/>
          </a:prstGeom>
        </p:spPr>
      </p:pic>
    </p:spTree>
    <p:extLst>
      <p:ext uri="{BB962C8B-B14F-4D97-AF65-F5344CB8AC3E}">
        <p14:creationId xmlns:p14="http://schemas.microsoft.com/office/powerpoint/2010/main" val="457937959"/>
      </p:ext>
    </p:extLst>
  </p:cSld>
  <p:clrMapOvr>
    <a:masterClrMapping/>
  </p:clrMapOvr>
  <mc:AlternateContent xmlns:mc="http://schemas.openxmlformats.org/markup-compatibility/2006" xmlns:p14="http://schemas.microsoft.com/office/powerpoint/2010/main">
    <mc:Choice Requires="p14">
      <p:transition spd="slow" p14:dur="2000" advTm="2595"/>
    </mc:Choice>
    <mc:Fallback xmlns="">
      <p:transition spd="slow" advTm="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40000">
              <a:srgbClr val="002060"/>
            </a:gs>
            <a:gs pos="74000">
              <a:schemeClr val="accent1">
                <a:lumMod val="45000"/>
                <a:lumOff val="55000"/>
              </a:schemeClr>
            </a:gs>
            <a:gs pos="83000">
              <a:schemeClr val="accent1">
                <a:lumMod val="45000"/>
                <a:lumOff val="55000"/>
              </a:schemeClr>
            </a:gs>
            <a:gs pos="85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669747"/>
            <a:ext cx="9036496" cy="487363"/>
          </a:xfrm>
        </p:spPr>
        <p:txBody>
          <a:bodyPr>
            <a:normAutofit fontScale="90000"/>
          </a:bodyPr>
          <a:lstStyle/>
          <a:p>
            <a:r>
              <a:rPr lang="ja-JP" altLang="en-US" dirty="0" smtClean="0">
                <a:solidFill>
                  <a:srgbClr val="330909"/>
                </a:solidFill>
                <a:latin typeface="EPSON 太丸ゴシック体Ｂ" panose="020F0709000000000000" pitchFamily="49" charset="-128"/>
                <a:ea typeface="EPSON 太丸ゴシック体Ｂ" panose="020F0709000000000000" pitchFamily="49" charset="-128"/>
              </a:rPr>
              <a:t>　</a:t>
            </a:r>
            <a:r>
              <a:rPr lang="ja-JP" altLang="en-US" dirty="0" smtClean="0">
                <a:solidFill>
                  <a:srgbClr val="330909"/>
                </a:solidFill>
                <a:latin typeface="HGP創英角ﾎﾟｯﾌﾟ体" panose="040B0A00000000000000" pitchFamily="50" charset="-128"/>
                <a:ea typeface="HGP創英角ﾎﾟｯﾌﾟ体" panose="040B0A00000000000000" pitchFamily="50" charset="-128"/>
              </a:rPr>
              <a:t>読書</a:t>
            </a:r>
            <a:r>
              <a:rPr lang="ja-JP" altLang="en-US" dirty="0">
                <a:solidFill>
                  <a:srgbClr val="330909"/>
                </a:solidFill>
                <a:latin typeface="HGP創英角ﾎﾟｯﾌﾟ体" panose="040B0A00000000000000" pitchFamily="50" charset="-128"/>
                <a:ea typeface="HGP創英角ﾎﾟｯﾌﾟ体" panose="040B0A00000000000000" pitchFamily="50" charset="-128"/>
              </a:rPr>
              <a:t>活動の推進</a:t>
            </a:r>
            <a:r>
              <a:rPr lang="en-US" altLang="ja-JP" dirty="0" smtClean="0">
                <a:latin typeface="HGP創英角ﾎﾟｯﾌﾟ体" panose="040B0A00000000000000" pitchFamily="50" charset="-128"/>
                <a:ea typeface="HGP創英角ﾎﾟｯﾌﾟ体" panose="040B0A00000000000000" pitchFamily="50" charset="-128"/>
              </a:rPr>
              <a:t>【</a:t>
            </a:r>
            <a:r>
              <a:rPr lang="ja-JP" altLang="en-US" dirty="0" smtClean="0">
                <a:latin typeface="HGP創英角ﾎﾟｯﾌﾟ体" panose="040B0A00000000000000" pitchFamily="50" charset="-128"/>
                <a:ea typeface="HGP創英角ﾎﾟｯﾌﾟ体" panose="040B0A00000000000000" pitchFamily="50" charset="-128"/>
              </a:rPr>
              <a:t>図書ボランティア</a:t>
            </a:r>
            <a:r>
              <a:rPr lang="en-US" altLang="ja-JP" dirty="0" smtClean="0">
                <a:latin typeface="BIZ UDゴシック" panose="020B0400000000000000" pitchFamily="49" charset="-128"/>
                <a:ea typeface="BIZ UDゴシック" panose="020B0400000000000000" pitchFamily="49" charset="-128"/>
              </a:rPr>
              <a:t>】</a:t>
            </a:r>
            <a:endParaRPr lang="en-US" altLang="ja-JP" dirty="0">
              <a:latin typeface="BIZ UDゴシック" panose="020B0400000000000000" pitchFamily="49" charset="-128"/>
              <a:ea typeface="BIZ UDゴシック" panose="020B0400000000000000" pitchFamily="49" charset="-128"/>
            </a:endParaRPr>
          </a:p>
        </p:txBody>
      </p:sp>
      <p:sp>
        <p:nvSpPr>
          <p:cNvPr id="5" name="フッター プレースホルダー 4"/>
          <p:cNvSpPr>
            <a:spLocks noGrp="1"/>
          </p:cNvSpPr>
          <p:nvPr>
            <p:ph type="ftr" sz="quarter" idx="11"/>
          </p:nvPr>
        </p:nvSpPr>
        <p:spPr/>
        <p:txBody>
          <a:bodyPr/>
          <a:lstStyle/>
          <a:p>
            <a:r>
              <a:rPr lang="en-US" altLang="ja-JP"/>
              <a:t>www.themegallery.com</a:t>
            </a:r>
          </a:p>
        </p:txBody>
      </p:sp>
      <p:sp>
        <p:nvSpPr>
          <p:cNvPr id="6" name="正方形/長方形 5"/>
          <p:cNvSpPr/>
          <p:nvPr/>
        </p:nvSpPr>
        <p:spPr bwMode="auto">
          <a:xfrm>
            <a:off x="6739384" y="6568901"/>
            <a:ext cx="2297112" cy="2444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panose="020B0604020202020204" pitchFamily="34" charset="0"/>
            </a:endParaRPr>
          </a:p>
        </p:txBody>
      </p:sp>
      <p:pic>
        <p:nvPicPr>
          <p:cNvPr id="7" name="図 6"/>
          <p:cNvPicPr>
            <a:picLocks noChangeAspect="1"/>
          </p:cNvPicPr>
          <p:nvPr/>
        </p:nvPicPr>
        <p:blipFill>
          <a:blip r:embed="rId6"/>
          <a:stretch>
            <a:fillRect/>
          </a:stretch>
        </p:blipFill>
        <p:spPr>
          <a:xfrm>
            <a:off x="10375" y="0"/>
            <a:ext cx="1753313" cy="389857"/>
          </a:xfrm>
          <a:prstGeom prst="rect">
            <a:avLst/>
          </a:prstGeom>
          <a:gradFill>
            <a:gsLst>
              <a:gs pos="0">
                <a:schemeClr val="accent1">
                  <a:lumMod val="5000"/>
                  <a:lumOff val="95000"/>
                </a:schemeClr>
              </a:gs>
              <a:gs pos="4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図 7"/>
          <p:cNvPicPr>
            <a:picLocks noChangeAspect="1"/>
          </p:cNvPicPr>
          <p:nvPr/>
        </p:nvPicPr>
        <p:blipFill>
          <a:blip r:embed="rId7"/>
          <a:stretch>
            <a:fillRect/>
          </a:stretch>
        </p:blipFill>
        <p:spPr>
          <a:xfrm>
            <a:off x="6804248" y="44624"/>
            <a:ext cx="2339752" cy="320735"/>
          </a:xfrm>
          <a:prstGeom prst="rect">
            <a:avLst/>
          </a:prstGeom>
        </p:spPr>
      </p:pic>
      <p:pic>
        <p:nvPicPr>
          <p:cNvPr id="13" name="図 12" descr="C:\Users\11701\Desktop\報告書写真\IMG_4683.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34836" y="1499521"/>
            <a:ext cx="4039541" cy="2808780"/>
          </a:xfrm>
          <a:prstGeom prst="rect">
            <a:avLst/>
          </a:prstGeom>
          <a:noFill/>
          <a:ln>
            <a:noFill/>
          </a:ln>
        </p:spPr>
      </p:pic>
      <p:pic>
        <p:nvPicPr>
          <p:cNvPr id="14" name="図 13" descr="C:\Users\11701\Desktop\IMG_3592.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01526" y="4504094"/>
            <a:ext cx="1374530" cy="2193568"/>
          </a:xfrm>
          <a:prstGeom prst="rect">
            <a:avLst/>
          </a:prstGeom>
          <a:noFill/>
          <a:ln>
            <a:noFill/>
          </a:ln>
        </p:spPr>
      </p:pic>
      <p:pic>
        <p:nvPicPr>
          <p:cNvPr id="2" name="図 1"/>
          <p:cNvPicPr>
            <a:picLocks noChangeAspect="1"/>
          </p:cNvPicPr>
          <p:nvPr/>
        </p:nvPicPr>
        <p:blipFill>
          <a:blip r:embed="rId10">
            <a:extLst>
              <a:ext uri="{BEBA8EAE-BF5A-486C-A8C5-ECC9F3942E4B}">
                <a14:imgProps xmlns:a14="http://schemas.microsoft.com/office/drawing/2010/main">
                  <a14:imgLayer r:embed="rId11">
                    <a14:imgEffect>
                      <a14:brightnessContrast bright="9000" contrast="4000"/>
                    </a14:imgEffect>
                  </a14:imgLayer>
                </a14:imgProps>
              </a:ext>
              <a:ext uri="{28A0092B-C50C-407E-A947-70E740481C1C}">
                <a14:useLocalDpi xmlns:a14="http://schemas.microsoft.com/office/drawing/2010/main" val="0"/>
              </a:ext>
            </a:extLst>
          </a:blip>
          <a:stretch>
            <a:fillRect/>
          </a:stretch>
        </p:blipFill>
        <p:spPr>
          <a:xfrm>
            <a:off x="388524" y="1449890"/>
            <a:ext cx="3967452" cy="2858411"/>
          </a:xfrm>
          <a:prstGeom prst="rect">
            <a:avLst/>
          </a:prstGeom>
        </p:spPr>
      </p:pic>
      <p:pic>
        <p:nvPicPr>
          <p:cNvPr id="4" name="図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98137" y="4521780"/>
            <a:ext cx="3376240" cy="2181873"/>
          </a:xfrm>
          <a:prstGeom prst="rect">
            <a:avLst/>
          </a:prstGeom>
        </p:spPr>
      </p:pic>
      <p:pic>
        <p:nvPicPr>
          <p:cNvPr id="9" name="図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8523" y="4521781"/>
            <a:ext cx="3032037" cy="2147579"/>
          </a:xfrm>
          <a:prstGeom prst="rect">
            <a:avLst/>
          </a:prstGeom>
        </p:spPr>
      </p:pic>
      <p:sp>
        <p:nvSpPr>
          <p:cNvPr id="16" name="正方形/長方形 15"/>
          <p:cNvSpPr/>
          <p:nvPr/>
        </p:nvSpPr>
        <p:spPr>
          <a:xfrm>
            <a:off x="755576" y="3661970"/>
            <a:ext cx="3600400" cy="646331"/>
          </a:xfrm>
          <a:prstGeom prst="rect">
            <a:avLst/>
          </a:prstGeom>
          <a:solidFill>
            <a:schemeClr val="bg1"/>
          </a:solidFill>
        </p:spPr>
        <p:txBody>
          <a:bodyPr wrap="square">
            <a:spAutoFit/>
          </a:bodyPr>
          <a:lstStyle/>
          <a:p>
            <a:pPr algn="ctr"/>
            <a:r>
              <a:rPr lang="ja-JP" altLang="en-US" sz="3600" b="1" spc="-300" dirty="0">
                <a:solidFill>
                  <a:schemeClr val="tx1">
                    <a:lumMod val="90000"/>
                    <a:lumOff val="10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朝</a:t>
            </a:r>
            <a:r>
              <a:rPr lang="ja-JP" altLang="en-US" sz="3600" b="1" spc="-300" dirty="0" smtClean="0">
                <a:solidFill>
                  <a:schemeClr val="tx1">
                    <a:lumMod val="90000"/>
                    <a:lumOff val="10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の読み聞かせ</a:t>
            </a:r>
            <a:endParaRPr lang="ja-JP" altLang="en-US" sz="3600" b="1" spc="-300" dirty="0">
              <a:solidFill>
                <a:schemeClr val="tx1">
                  <a:lumMod val="90000"/>
                  <a:lumOff val="10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sp>
        <p:nvSpPr>
          <p:cNvPr id="17" name="正方形/長方形 16"/>
          <p:cNvSpPr/>
          <p:nvPr/>
        </p:nvSpPr>
        <p:spPr>
          <a:xfrm>
            <a:off x="5580112" y="3661969"/>
            <a:ext cx="2448272" cy="646331"/>
          </a:xfrm>
          <a:prstGeom prst="rect">
            <a:avLst/>
          </a:prstGeom>
          <a:solidFill>
            <a:schemeClr val="bg1"/>
          </a:solidFill>
        </p:spPr>
        <p:txBody>
          <a:bodyPr wrap="square">
            <a:spAutoFit/>
          </a:bodyPr>
          <a:lstStyle/>
          <a:p>
            <a:pPr algn="ctr"/>
            <a:r>
              <a:rPr lang="ja-JP" altLang="en-US" sz="3600" b="1" spc="-300" dirty="0" smtClean="0">
                <a:solidFill>
                  <a:schemeClr val="tx1">
                    <a:lumMod val="90000"/>
                    <a:lumOff val="10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飾りづくり</a:t>
            </a:r>
            <a:endParaRPr lang="ja-JP" altLang="en-US" sz="3600" b="1" spc="-300" dirty="0">
              <a:solidFill>
                <a:schemeClr val="tx1">
                  <a:lumMod val="90000"/>
                  <a:lumOff val="10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84187795"/>
      </p:ext>
    </p:extLst>
  </p:cSld>
  <p:clrMapOvr>
    <a:masterClrMapping/>
  </p:clrMapOvr>
  <mc:AlternateContent xmlns:mc="http://schemas.openxmlformats.org/markup-compatibility/2006" xmlns:p14="http://schemas.microsoft.com/office/powerpoint/2010/main">
    <mc:Choice Requires="p14">
      <p:transition spd="slow" p14:dur="2000" advTm="5895"/>
    </mc:Choice>
    <mc:Fallback xmlns="">
      <p:transition spd="slow" advTm="5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40000">
              <a:srgbClr val="FF0000"/>
            </a:gs>
            <a:gs pos="74000">
              <a:schemeClr val="accent1">
                <a:lumMod val="45000"/>
                <a:lumOff val="55000"/>
              </a:schemeClr>
            </a:gs>
            <a:gs pos="83000">
              <a:schemeClr val="accent1">
                <a:lumMod val="45000"/>
                <a:lumOff val="55000"/>
              </a:schemeClr>
            </a:gs>
            <a:gs pos="85000">
              <a:schemeClr val="accent1">
                <a:lumMod val="30000"/>
                <a:lumOff val="70000"/>
              </a:schemeClr>
            </a:gs>
          </a:gsLst>
          <a:lin ang="0" scaled="1"/>
          <a:tileRect/>
        </a:gra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187624" y="501591"/>
            <a:ext cx="7356726" cy="487363"/>
          </a:xfrm>
        </p:spPr>
        <p:txBody>
          <a:bodyPr>
            <a:normAutofit fontScale="90000"/>
          </a:bodyPr>
          <a:lstStyle/>
          <a:p>
            <a:r>
              <a:rPr lang="ja-JP" altLang="en-US" dirty="0" smtClean="0">
                <a:latin typeface="HGP創英角ﾎﾟｯﾌﾟ体" panose="040B0A00000000000000" pitchFamily="50" charset="-128"/>
                <a:ea typeface="HGP創英角ﾎﾟｯﾌﾟ体" panose="040B0A00000000000000" pitchFamily="50" charset="-128"/>
              </a:rPr>
              <a:t>特色ある教育活動</a:t>
            </a:r>
            <a:r>
              <a:rPr lang="en-US" altLang="ja-JP" dirty="0" smtClean="0">
                <a:latin typeface="HGP創英角ﾎﾟｯﾌﾟ体" panose="040B0A00000000000000" pitchFamily="50" charset="-128"/>
                <a:ea typeface="HGP創英角ﾎﾟｯﾌﾟ体" panose="040B0A00000000000000" pitchFamily="50" charset="-128"/>
              </a:rPr>
              <a:t>【</a:t>
            </a:r>
            <a:r>
              <a:rPr lang="ja-JP" altLang="en-US" dirty="0" smtClean="0">
                <a:latin typeface="HGP創英角ﾎﾟｯﾌﾟ体" panose="040B0A00000000000000" pitchFamily="50" charset="-128"/>
                <a:ea typeface="HGP創英角ﾎﾟｯﾌﾟ体" panose="040B0A00000000000000" pitchFamily="50" charset="-128"/>
              </a:rPr>
              <a:t>英語教育</a:t>
            </a:r>
            <a:r>
              <a:rPr lang="en-US" altLang="ja-JP" dirty="0" smtClean="0">
                <a:latin typeface="HGP創英角ﾎﾟｯﾌﾟ体" panose="040B0A00000000000000" pitchFamily="50" charset="-128"/>
                <a:ea typeface="HGP創英角ﾎﾟｯﾌﾟ体" panose="040B0A00000000000000" pitchFamily="50" charset="-128"/>
              </a:rPr>
              <a:t>】</a:t>
            </a:r>
            <a:endParaRPr lang="en-US" altLang="ja-JP" dirty="0">
              <a:latin typeface="HGP創英角ﾎﾟｯﾌﾟ体" panose="040B0A00000000000000" pitchFamily="50" charset="-128"/>
              <a:ea typeface="HGP創英角ﾎﾟｯﾌﾟ体" panose="040B0A00000000000000" pitchFamily="50" charset="-128"/>
            </a:endParaRPr>
          </a:p>
        </p:txBody>
      </p:sp>
      <p:sp>
        <p:nvSpPr>
          <p:cNvPr id="5" name="フッター プレースホルダー 4"/>
          <p:cNvSpPr>
            <a:spLocks noGrp="1"/>
          </p:cNvSpPr>
          <p:nvPr>
            <p:ph type="ftr" sz="quarter" idx="11"/>
          </p:nvPr>
        </p:nvSpPr>
        <p:spPr/>
        <p:txBody>
          <a:bodyPr/>
          <a:lstStyle/>
          <a:p>
            <a:r>
              <a:rPr lang="en-US" altLang="ja-JP" dirty="0"/>
              <a:t>www.themegallery.com</a:t>
            </a:r>
          </a:p>
        </p:txBody>
      </p:sp>
      <p:sp>
        <p:nvSpPr>
          <p:cNvPr id="6" name="正方形/長方形 5"/>
          <p:cNvSpPr/>
          <p:nvPr/>
        </p:nvSpPr>
        <p:spPr bwMode="auto">
          <a:xfrm>
            <a:off x="6739384" y="6568901"/>
            <a:ext cx="2297112" cy="2444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図 6"/>
          <p:cNvPicPr>
            <a:picLocks noChangeAspect="1"/>
          </p:cNvPicPr>
          <p:nvPr/>
        </p:nvPicPr>
        <p:blipFill>
          <a:blip r:embed="rId5"/>
          <a:stretch>
            <a:fillRect/>
          </a:stretch>
        </p:blipFill>
        <p:spPr>
          <a:xfrm>
            <a:off x="10375" y="0"/>
            <a:ext cx="1753313" cy="389857"/>
          </a:xfrm>
          <a:prstGeom prst="rect">
            <a:avLst/>
          </a:prstGeom>
          <a:gradFill>
            <a:gsLst>
              <a:gs pos="0">
                <a:schemeClr val="accent1">
                  <a:lumMod val="5000"/>
                  <a:lumOff val="95000"/>
                </a:schemeClr>
              </a:gs>
              <a:gs pos="4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図 7"/>
          <p:cNvPicPr>
            <a:picLocks noChangeAspect="1"/>
          </p:cNvPicPr>
          <p:nvPr/>
        </p:nvPicPr>
        <p:blipFill>
          <a:blip r:embed="rId6"/>
          <a:stretch>
            <a:fillRect/>
          </a:stretch>
        </p:blipFill>
        <p:spPr>
          <a:xfrm>
            <a:off x="6804248" y="44624"/>
            <a:ext cx="2339752" cy="320735"/>
          </a:xfrm>
          <a:prstGeom prst="rect">
            <a:avLst/>
          </a:prstGeom>
        </p:spPr>
      </p:pic>
      <p:sp>
        <p:nvSpPr>
          <p:cNvPr id="19" name="正方形/長方形 18"/>
          <p:cNvSpPr/>
          <p:nvPr/>
        </p:nvSpPr>
        <p:spPr>
          <a:xfrm>
            <a:off x="539552" y="4077294"/>
            <a:ext cx="5364088" cy="2185214"/>
          </a:xfrm>
          <a:prstGeom prst="rect">
            <a:avLst/>
          </a:prstGeom>
          <a:noFill/>
        </p:spPr>
        <p:txBody>
          <a:bodyPr wrap="square">
            <a:spAutoFit/>
          </a:bodyPr>
          <a:lstStyle/>
          <a:p>
            <a:r>
              <a:rPr lang="ja-JP" altLang="en-US" sz="3600" b="1" spc="-300" dirty="0" smtClean="0">
                <a:solidFill>
                  <a:schemeClr val="tx1">
                    <a:lumMod val="90000"/>
                    <a:lumOff val="1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rPr>
              <a:t>・</a:t>
            </a:r>
            <a:r>
              <a:rPr lang="ja-JP" altLang="en-US" sz="3200" b="1" spc="-300" dirty="0" smtClean="0">
                <a:solidFill>
                  <a:schemeClr val="tx1">
                    <a:lumMod val="90000"/>
                    <a:lumOff val="1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rPr>
              <a:t>担任と</a:t>
            </a:r>
            <a:r>
              <a:rPr lang="en-US" altLang="ja-JP" sz="3200" b="1" spc="-300" dirty="0" smtClean="0">
                <a:solidFill>
                  <a:schemeClr val="tx1">
                    <a:lumMod val="90000"/>
                    <a:lumOff val="1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rPr>
              <a:t>ALT</a:t>
            </a:r>
            <a:r>
              <a:rPr lang="ja-JP" altLang="en-US" sz="3200" b="1" spc="-300" dirty="0" err="1" smtClean="0">
                <a:solidFill>
                  <a:schemeClr val="tx1">
                    <a:lumMod val="90000"/>
                    <a:lumOff val="1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rPr>
              <a:t>、</a:t>
            </a:r>
            <a:r>
              <a:rPr lang="en-US" altLang="ja-JP" sz="3200" b="1" spc="-300" dirty="0" smtClean="0">
                <a:solidFill>
                  <a:schemeClr val="tx1">
                    <a:lumMod val="90000"/>
                    <a:lumOff val="1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rPr>
              <a:t>AD</a:t>
            </a:r>
            <a:r>
              <a:rPr lang="ja-JP" altLang="en-US" sz="3200" b="1" spc="-300" dirty="0" smtClean="0">
                <a:solidFill>
                  <a:schemeClr val="tx1">
                    <a:lumMod val="90000"/>
                    <a:lumOff val="1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rPr>
              <a:t>で指導</a:t>
            </a:r>
            <a:endParaRPr lang="en-US" altLang="ja-JP" sz="3200" b="1" spc="-300" dirty="0" smtClean="0">
              <a:solidFill>
                <a:schemeClr val="tx1">
                  <a:lumMod val="90000"/>
                  <a:lumOff val="1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endParaRPr>
          </a:p>
          <a:p>
            <a:r>
              <a:rPr lang="ja-JP" altLang="en-US" sz="3200" b="1" spc="-300" dirty="0" smtClean="0">
                <a:solidFill>
                  <a:schemeClr val="tx1">
                    <a:lumMod val="90000"/>
                    <a:lumOff val="1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rPr>
              <a:t>・</a:t>
            </a:r>
            <a:r>
              <a:rPr lang="en-US" altLang="ja-JP" sz="3200" b="1" spc="-300" dirty="0" smtClean="0">
                <a:solidFill>
                  <a:schemeClr val="tx1">
                    <a:lumMod val="90000"/>
                    <a:lumOff val="1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rPr>
              <a:t>1</a:t>
            </a:r>
            <a:r>
              <a:rPr lang="ja-JP" altLang="en-US" sz="3200" b="1" spc="-300" dirty="0" smtClean="0">
                <a:solidFill>
                  <a:schemeClr val="tx1">
                    <a:lumMod val="90000"/>
                    <a:lumOff val="1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rPr>
              <a:t>年生～ 週１時間以上</a:t>
            </a:r>
            <a:endParaRPr lang="en-US" altLang="ja-JP" sz="3200" b="1" spc="-300" dirty="0" smtClean="0">
              <a:solidFill>
                <a:schemeClr val="tx1">
                  <a:lumMod val="90000"/>
                  <a:lumOff val="1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endParaRPr>
          </a:p>
          <a:p>
            <a:r>
              <a:rPr lang="ja-JP" altLang="en-US" sz="3200" b="1" spc="-300" dirty="0" smtClean="0">
                <a:solidFill>
                  <a:schemeClr val="tx1">
                    <a:lumMod val="90000"/>
                    <a:lumOff val="1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rPr>
              <a:t>・</a:t>
            </a:r>
            <a:r>
              <a:rPr lang="en-US" altLang="ja-JP" sz="3200" b="1" spc="-300" dirty="0" smtClean="0">
                <a:solidFill>
                  <a:schemeClr val="tx1">
                    <a:lumMod val="90000"/>
                    <a:lumOff val="1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rPr>
              <a:t>5</a:t>
            </a:r>
            <a:r>
              <a:rPr lang="ja-JP" altLang="en-US" sz="3200" b="1" spc="-300" dirty="0" smtClean="0">
                <a:solidFill>
                  <a:schemeClr val="tx1">
                    <a:lumMod val="90000"/>
                    <a:lumOff val="1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rPr>
              <a:t>・６年生 週２時間</a:t>
            </a:r>
            <a:endParaRPr lang="en-US" altLang="ja-JP" sz="3200" b="1" spc="-300" dirty="0" smtClean="0">
              <a:solidFill>
                <a:schemeClr val="tx1">
                  <a:lumMod val="90000"/>
                  <a:lumOff val="1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endParaRPr>
          </a:p>
          <a:p>
            <a:endParaRPr lang="en-US" altLang="ja-JP" sz="3600" b="1" spc="-300" dirty="0">
              <a:solidFill>
                <a:schemeClr val="tx1">
                  <a:lumMod val="90000"/>
                  <a:lumOff val="1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endParaRPr>
          </a:p>
        </p:txBody>
      </p:sp>
      <p:pic>
        <p:nvPicPr>
          <p:cNvPr id="3" name="図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4008" y="1056592"/>
            <a:ext cx="3686517" cy="2764888"/>
          </a:xfrm>
          <a:prstGeom prst="rect">
            <a:avLst/>
          </a:prstGeom>
        </p:spPr>
      </p:pic>
      <p:pic>
        <p:nvPicPr>
          <p:cNvPr id="15" name="図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576" y="1100688"/>
            <a:ext cx="3578547" cy="2683910"/>
          </a:xfrm>
          <a:prstGeom prst="rect">
            <a:avLst/>
          </a:prstGeom>
        </p:spPr>
      </p:pic>
      <p:pic>
        <p:nvPicPr>
          <p:cNvPr id="16" name="図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4975" y="4007228"/>
            <a:ext cx="2869394" cy="2152045"/>
          </a:xfrm>
          <a:prstGeom prst="rect">
            <a:avLst/>
          </a:prstGeom>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29879162"/>
      </p:ext>
    </p:extLst>
  </p:cSld>
  <p:clrMapOvr>
    <a:masterClrMapping/>
  </p:clrMapOvr>
  <mc:AlternateContent xmlns:mc="http://schemas.openxmlformats.org/markup-compatibility/2006" xmlns:p14="http://schemas.microsoft.com/office/powerpoint/2010/main">
    <mc:Choice Requires="p14">
      <p:transition spd="slow" p14:dur="2000" advTm="3489"/>
    </mc:Choice>
    <mc:Fallback xmlns="">
      <p:transition spd="slow" advTm="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40000">
              <a:srgbClr val="7030A0"/>
            </a:gs>
            <a:gs pos="74000">
              <a:schemeClr val="accent1">
                <a:lumMod val="45000"/>
                <a:lumOff val="55000"/>
              </a:schemeClr>
            </a:gs>
            <a:gs pos="83000">
              <a:schemeClr val="accent1">
                <a:lumMod val="45000"/>
                <a:lumOff val="55000"/>
              </a:schemeClr>
            </a:gs>
            <a:gs pos="85000">
              <a:schemeClr val="accent1">
                <a:lumMod val="30000"/>
                <a:lumOff val="70000"/>
              </a:schemeClr>
            </a:gs>
          </a:gsLst>
          <a:lin ang="0" scaled="1"/>
        </a:gra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36712" y="588899"/>
            <a:ext cx="7762056" cy="487363"/>
          </a:xfrm>
        </p:spPr>
        <p:txBody>
          <a:bodyPr>
            <a:normAutofit fontScale="90000"/>
          </a:bodyPr>
          <a:lstStyle/>
          <a:p>
            <a:r>
              <a:rPr lang="ja-JP" altLang="en-US" dirty="0" smtClean="0">
                <a:latin typeface="HGP創英角ﾎﾟｯﾌﾟ体" panose="040B0A00000000000000" pitchFamily="50" charset="-128"/>
                <a:ea typeface="HGP創英角ﾎﾟｯﾌﾟ体" panose="040B0A00000000000000" pitchFamily="50" charset="-128"/>
              </a:rPr>
              <a:t>特色ある教育活動</a:t>
            </a:r>
            <a:r>
              <a:rPr lang="en-US" altLang="ja-JP" dirty="0" smtClean="0">
                <a:latin typeface="HGP創英角ﾎﾟｯﾌﾟ体" panose="040B0A00000000000000" pitchFamily="50" charset="-128"/>
                <a:ea typeface="HGP創英角ﾎﾟｯﾌﾟ体" panose="040B0A00000000000000" pitchFamily="50" charset="-128"/>
              </a:rPr>
              <a:t>【</a:t>
            </a:r>
            <a:r>
              <a:rPr lang="ja-JP" altLang="en-US" dirty="0" smtClean="0">
                <a:latin typeface="HGP創英角ﾎﾟｯﾌﾟ体" panose="040B0A00000000000000" pitchFamily="50" charset="-128"/>
                <a:ea typeface="HGP創英角ﾎﾟｯﾌﾟ体" panose="040B0A00000000000000" pitchFamily="50" charset="-128"/>
              </a:rPr>
              <a:t>金管バンド</a:t>
            </a:r>
            <a:r>
              <a:rPr lang="en-US" altLang="ja-JP" dirty="0" smtClean="0">
                <a:latin typeface="HGP創英角ﾎﾟｯﾌﾟ体" panose="040B0A00000000000000" pitchFamily="50" charset="-128"/>
                <a:ea typeface="HGP創英角ﾎﾟｯﾌﾟ体" panose="040B0A00000000000000" pitchFamily="50" charset="-128"/>
              </a:rPr>
              <a:t>】</a:t>
            </a:r>
            <a:endParaRPr lang="en-US" altLang="ja-JP"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5" name="フッター プレースホルダー 4"/>
          <p:cNvSpPr>
            <a:spLocks noGrp="1"/>
          </p:cNvSpPr>
          <p:nvPr>
            <p:ph type="ftr" sz="quarter" idx="11"/>
          </p:nvPr>
        </p:nvSpPr>
        <p:spPr/>
        <p:txBody>
          <a:bodyPr/>
          <a:lstStyle/>
          <a:p>
            <a:r>
              <a:rPr lang="en-US" altLang="ja-JP" dirty="0"/>
              <a:t>www.themegallery.com</a:t>
            </a:r>
          </a:p>
        </p:txBody>
      </p:sp>
      <p:sp>
        <p:nvSpPr>
          <p:cNvPr id="6" name="正方形/長方形 5"/>
          <p:cNvSpPr/>
          <p:nvPr/>
        </p:nvSpPr>
        <p:spPr bwMode="auto">
          <a:xfrm>
            <a:off x="6739384" y="6568901"/>
            <a:ext cx="2297112" cy="2444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図 6"/>
          <p:cNvPicPr>
            <a:picLocks noChangeAspect="1"/>
          </p:cNvPicPr>
          <p:nvPr/>
        </p:nvPicPr>
        <p:blipFill>
          <a:blip r:embed="rId5"/>
          <a:stretch>
            <a:fillRect/>
          </a:stretch>
        </p:blipFill>
        <p:spPr>
          <a:xfrm>
            <a:off x="10375" y="0"/>
            <a:ext cx="1753313" cy="389857"/>
          </a:xfrm>
          <a:prstGeom prst="rect">
            <a:avLst/>
          </a:prstGeom>
          <a:gradFill>
            <a:gsLst>
              <a:gs pos="0">
                <a:schemeClr val="accent1">
                  <a:lumMod val="5000"/>
                  <a:lumOff val="95000"/>
                </a:schemeClr>
              </a:gs>
              <a:gs pos="4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図 7"/>
          <p:cNvPicPr>
            <a:picLocks noChangeAspect="1"/>
          </p:cNvPicPr>
          <p:nvPr/>
        </p:nvPicPr>
        <p:blipFill>
          <a:blip r:embed="rId6"/>
          <a:stretch>
            <a:fillRect/>
          </a:stretch>
        </p:blipFill>
        <p:spPr>
          <a:xfrm>
            <a:off x="6804248" y="44624"/>
            <a:ext cx="2339752" cy="320735"/>
          </a:xfrm>
          <a:prstGeom prst="rect">
            <a:avLst/>
          </a:prstGeom>
        </p:spPr>
      </p:pic>
      <p:pic>
        <p:nvPicPr>
          <p:cNvPr id="12" name="Picture 2" descr="Y:\Travail_OGU6\Photos\H28年度\運動会２８年度\金管\P1020623.JP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8000" contrast="9000"/>
                    </a14:imgEffect>
                  </a14:imgLayer>
                </a14:imgProps>
              </a:ext>
            </a:extLst>
          </a:blip>
          <a:stretch>
            <a:fillRect/>
          </a:stretch>
        </p:blipFill>
        <p:spPr bwMode="auto">
          <a:xfrm>
            <a:off x="683568" y="1147505"/>
            <a:ext cx="7704856" cy="5092428"/>
          </a:xfrm>
          <a:prstGeom prst="rect">
            <a:avLst/>
          </a:prstGeom>
          <a:ln>
            <a:noFill/>
          </a:ln>
          <a:effectLst>
            <a:softEdge rad="112500"/>
          </a:effectLst>
        </p:spPr>
      </p:pic>
      <p:pic>
        <p:nvPicPr>
          <p:cNvPr id="10" name="図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6712" y="1373716"/>
            <a:ext cx="2123120" cy="1592340"/>
          </a:xfrm>
          <a:prstGeom prst="rect">
            <a:avLst/>
          </a:prstGeom>
        </p:spPr>
      </p:pic>
      <p:grpSp>
        <p:nvGrpSpPr>
          <p:cNvPr id="3" name="グループ化 2"/>
          <p:cNvGrpSpPr/>
          <p:nvPr/>
        </p:nvGrpSpPr>
        <p:grpSpPr>
          <a:xfrm>
            <a:off x="4535996" y="1080099"/>
            <a:ext cx="4120113" cy="1551477"/>
            <a:chOff x="4197896" y="1500681"/>
            <a:chExt cx="4622576" cy="2061833"/>
          </a:xfrm>
        </p:grpSpPr>
        <p:sp>
          <p:nvSpPr>
            <p:cNvPr id="16" name="雲形吹き出し 15"/>
            <p:cNvSpPr/>
            <p:nvPr/>
          </p:nvSpPr>
          <p:spPr>
            <a:xfrm>
              <a:off x="4197896" y="1500681"/>
              <a:ext cx="4622576" cy="2000327"/>
            </a:xfrm>
            <a:prstGeom prst="cloudCallout">
              <a:avLst/>
            </a:prstGeom>
            <a:solidFill>
              <a:srgbClr val="FEED8A"/>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3200" dirty="0">
                <a:latin typeface="HGP創英角ﾎﾟｯﾌﾟ体" pitchFamily="50" charset="-128"/>
                <a:ea typeface="HGP創英角ﾎﾟｯﾌﾟ体" pitchFamily="50" charset="-128"/>
              </a:endParaRPr>
            </a:p>
          </p:txBody>
        </p:sp>
        <p:sp>
          <p:nvSpPr>
            <p:cNvPr id="2" name="テキスト ボックス 1"/>
            <p:cNvSpPr txBox="1"/>
            <p:nvPr/>
          </p:nvSpPr>
          <p:spPr>
            <a:xfrm>
              <a:off x="5020632" y="1803732"/>
              <a:ext cx="2728774" cy="1758782"/>
            </a:xfrm>
            <a:prstGeom prst="rect">
              <a:avLst/>
            </a:prstGeom>
            <a:noFill/>
          </p:spPr>
          <p:txBody>
            <a:bodyPr wrap="square" rtlCol="0">
              <a:spAutoFit/>
            </a:bodyPr>
            <a:lstStyle/>
            <a:p>
              <a:pPr algn="ctr"/>
              <a:r>
                <a:rPr kumimoji="1" lang="ja-JP" altLang="en-US" sz="2000" dirty="0">
                  <a:latin typeface="HGP創英角ﾎﾟｯﾌﾟ体" pitchFamily="50" charset="-128"/>
                  <a:ea typeface="HGP創英角ﾎﾟｯﾌﾟ体" pitchFamily="50" charset="-128"/>
                </a:rPr>
                <a:t>一生懸命練習</a:t>
              </a:r>
              <a:r>
                <a:rPr kumimoji="1" lang="ja-JP" altLang="en-US" sz="2000" dirty="0" smtClean="0">
                  <a:latin typeface="HGP創英角ﾎﾟｯﾌﾟ体" pitchFamily="50" charset="-128"/>
                  <a:ea typeface="HGP創英角ﾎﾟｯﾌﾟ体" pitchFamily="50" charset="-128"/>
                </a:rPr>
                <a:t>した</a:t>
              </a:r>
              <a:endParaRPr kumimoji="1" lang="en-US" altLang="ja-JP" sz="2000" dirty="0" smtClean="0">
                <a:latin typeface="HGP創英角ﾎﾟｯﾌﾟ体" pitchFamily="50" charset="-128"/>
                <a:ea typeface="HGP創英角ﾎﾟｯﾌﾟ体" pitchFamily="50" charset="-128"/>
              </a:endParaRPr>
            </a:p>
            <a:p>
              <a:pPr algn="ctr"/>
              <a:r>
                <a:rPr kumimoji="1" lang="ja-JP" altLang="en-US" sz="2000" dirty="0" smtClean="0">
                  <a:latin typeface="HGP創英角ﾎﾟｯﾌﾟ体" pitchFamily="50" charset="-128"/>
                  <a:ea typeface="HGP創英角ﾎﾟｯﾌﾟ体" pitchFamily="50" charset="-128"/>
                </a:rPr>
                <a:t>ハーモニー</a:t>
              </a:r>
              <a:r>
                <a:rPr kumimoji="1" lang="ja-JP" altLang="en-US" sz="2000" dirty="0">
                  <a:latin typeface="HGP創英角ﾎﾟｯﾌﾟ体" pitchFamily="50" charset="-128"/>
                  <a:ea typeface="HGP創英角ﾎﾟｯﾌﾟ体" pitchFamily="50" charset="-128"/>
                </a:rPr>
                <a:t>、</a:t>
              </a:r>
              <a:endParaRPr kumimoji="1" lang="en-US" altLang="ja-JP" sz="2000" dirty="0">
                <a:latin typeface="HGP創英角ﾎﾟｯﾌﾟ体" pitchFamily="50" charset="-128"/>
                <a:ea typeface="HGP創英角ﾎﾟｯﾌﾟ体" pitchFamily="50" charset="-128"/>
              </a:endParaRPr>
            </a:p>
            <a:p>
              <a:pPr algn="ctr"/>
              <a:r>
                <a:rPr lang="ja-JP" altLang="en-US" sz="2000" dirty="0">
                  <a:latin typeface="HGP創英角ﾎﾟｯﾌﾟ体" pitchFamily="50" charset="-128"/>
                  <a:ea typeface="HGP創英角ﾎﾟｯﾌﾟ体" pitchFamily="50" charset="-128"/>
                </a:rPr>
                <a:t>みんなの心に届け～♪</a:t>
              </a:r>
              <a:endParaRPr kumimoji="1" lang="ja-JP" altLang="en-US" sz="2000" dirty="0">
                <a:latin typeface="HGP創英角ﾎﾟｯﾌﾟ体" pitchFamily="50" charset="-128"/>
                <a:ea typeface="HGP創英角ﾎﾟｯﾌﾟ体" pitchFamily="50" charset="-128"/>
              </a:endParaRPr>
            </a:p>
          </p:txBody>
        </p:sp>
      </p:gr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9446666"/>
      </p:ext>
    </p:extLst>
  </p:cSld>
  <p:clrMapOvr>
    <a:masterClrMapping/>
  </p:clrMapOvr>
  <mc:AlternateContent xmlns:mc="http://schemas.openxmlformats.org/markup-compatibility/2006" xmlns:p14="http://schemas.microsoft.com/office/powerpoint/2010/main">
    <mc:Choice Requires="p14">
      <p:transition spd="slow" p14:dur="2000" advTm="3567"/>
    </mc:Choice>
    <mc:Fallback xmlns="">
      <p:transition spd="slow" advTm="3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nodeType="after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850"/>
                                        <p:tgtEl>
                                          <p:spTgt spid="10"/>
                                        </p:tgtEl>
                                      </p:cBhvr>
                                    </p:animEffect>
                                  </p:childTnLst>
                                </p:cTn>
                              </p:par>
                            </p:childTnLst>
                          </p:cTn>
                        </p:par>
                        <p:par>
                          <p:cTn id="11" fill="hold">
                            <p:stCondLst>
                              <p:cond delay="1100"/>
                            </p:stCondLst>
                            <p:childTnLst>
                              <p:par>
                                <p:cTn id="12" presetID="47"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16482" y="654261"/>
            <a:ext cx="8122096" cy="487363"/>
          </a:xfrm>
        </p:spPr>
        <p:txBody>
          <a:bodyPr>
            <a:normAutofit fontScale="90000"/>
          </a:bodyPr>
          <a:lstStyle/>
          <a:p>
            <a:r>
              <a:rPr lang="ja-JP" altLang="en-US" spc="-150" dirty="0" smtClean="0">
                <a:latin typeface="HGP創英角ﾎﾟｯﾌﾟ体" panose="040B0A00000000000000" pitchFamily="50" charset="-128"/>
                <a:ea typeface="HGP創英角ﾎﾟｯﾌﾟ体" panose="040B0A00000000000000" pitchFamily="50" charset="-128"/>
              </a:rPr>
              <a:t>特色ある教育活動</a:t>
            </a:r>
            <a:r>
              <a:rPr lang="en-US" altLang="ja-JP" spc="-150" dirty="0" smtClean="0">
                <a:latin typeface="HGP創英角ﾎﾟｯﾌﾟ体" panose="040B0A00000000000000" pitchFamily="50" charset="-128"/>
                <a:ea typeface="HGP創英角ﾎﾟｯﾌﾟ体" panose="040B0A00000000000000" pitchFamily="50" charset="-128"/>
              </a:rPr>
              <a:t>【</a:t>
            </a:r>
            <a:r>
              <a:rPr lang="ja-JP" altLang="en-US" spc="-150" dirty="0" smtClean="0">
                <a:latin typeface="HGP創英角ﾎﾟｯﾌﾟ体" panose="040B0A00000000000000" pitchFamily="50" charset="-128"/>
                <a:ea typeface="HGP創英角ﾎﾟｯﾌﾟ体" panose="040B0A00000000000000" pitchFamily="50" charset="-128"/>
              </a:rPr>
              <a:t>なかよし班活動</a:t>
            </a:r>
            <a:r>
              <a:rPr lang="en-US" altLang="ja-JP" spc="-150" dirty="0" smtClean="0">
                <a:latin typeface="HGP創英角ﾎﾟｯﾌﾟ体" panose="040B0A00000000000000" pitchFamily="50" charset="-128"/>
                <a:ea typeface="HGP創英角ﾎﾟｯﾌﾟ体" panose="040B0A00000000000000" pitchFamily="50" charset="-128"/>
              </a:rPr>
              <a:t>】</a:t>
            </a:r>
            <a:endParaRPr lang="en-US" altLang="ja-JP" spc="-150" dirty="0">
              <a:latin typeface="HGP創英角ﾎﾟｯﾌﾟ体" panose="040B0A00000000000000" pitchFamily="50" charset="-128"/>
              <a:ea typeface="HGP創英角ﾎﾟｯﾌﾟ体" panose="040B0A00000000000000" pitchFamily="50" charset="-128"/>
            </a:endParaRPr>
          </a:p>
        </p:txBody>
      </p:sp>
      <p:sp>
        <p:nvSpPr>
          <p:cNvPr id="5" name="フッター プレースホルダー 4"/>
          <p:cNvSpPr>
            <a:spLocks noGrp="1"/>
          </p:cNvSpPr>
          <p:nvPr>
            <p:ph type="ftr" sz="quarter" idx="11"/>
          </p:nvPr>
        </p:nvSpPr>
        <p:spPr/>
        <p:txBody>
          <a:bodyPr/>
          <a:lstStyle/>
          <a:p>
            <a:r>
              <a:rPr lang="en-US" altLang="ja-JP" dirty="0"/>
              <a:t>www.themegallery.com</a:t>
            </a:r>
          </a:p>
        </p:txBody>
      </p:sp>
      <p:sp>
        <p:nvSpPr>
          <p:cNvPr id="6" name="正方形/長方形 5"/>
          <p:cNvSpPr/>
          <p:nvPr/>
        </p:nvSpPr>
        <p:spPr bwMode="auto">
          <a:xfrm>
            <a:off x="6739384" y="6568901"/>
            <a:ext cx="2297112" cy="2444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図 6"/>
          <p:cNvPicPr>
            <a:picLocks noChangeAspect="1"/>
          </p:cNvPicPr>
          <p:nvPr/>
        </p:nvPicPr>
        <p:blipFill>
          <a:blip r:embed="rId5"/>
          <a:stretch>
            <a:fillRect/>
          </a:stretch>
        </p:blipFill>
        <p:spPr>
          <a:xfrm>
            <a:off x="10375" y="0"/>
            <a:ext cx="1753313" cy="389857"/>
          </a:xfrm>
          <a:prstGeom prst="rect">
            <a:avLst/>
          </a:prstGeom>
          <a:gradFill>
            <a:gsLst>
              <a:gs pos="0">
                <a:schemeClr val="accent1">
                  <a:lumMod val="5000"/>
                  <a:lumOff val="95000"/>
                </a:schemeClr>
              </a:gs>
              <a:gs pos="4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図 7"/>
          <p:cNvPicPr>
            <a:picLocks noChangeAspect="1"/>
          </p:cNvPicPr>
          <p:nvPr/>
        </p:nvPicPr>
        <p:blipFill>
          <a:blip r:embed="rId6"/>
          <a:stretch>
            <a:fillRect/>
          </a:stretch>
        </p:blipFill>
        <p:spPr>
          <a:xfrm>
            <a:off x="6804248" y="44624"/>
            <a:ext cx="2339752" cy="320735"/>
          </a:xfrm>
          <a:prstGeom prst="rect">
            <a:avLst/>
          </a:prstGeom>
        </p:spPr>
      </p:pic>
      <p:pic>
        <p:nvPicPr>
          <p:cNvPr id="14" name="図 13"/>
          <p:cNvPicPr>
            <a:picLocks noChangeAspect="1"/>
          </p:cNvPicPr>
          <p:nvPr/>
        </p:nvPicPr>
        <p:blipFill>
          <a:blip r:embed="rId7" cstate="print">
            <a:extLst>
              <a:ext uri="{BEBA8EAE-BF5A-486C-A8C5-ECC9F3942E4B}">
                <a14:imgProps xmlns:a14="http://schemas.microsoft.com/office/drawing/2010/main">
                  <a14:imgLayer r:embed="rId8">
                    <a14:imgEffect>
                      <a14:brightnessContrast bright="9000" contrast="21000"/>
                    </a14:imgEffect>
                  </a14:imgLayer>
                </a14:imgProps>
              </a:ext>
              <a:ext uri="{28A0092B-C50C-407E-A947-70E740481C1C}">
                <a14:useLocalDpi xmlns:a14="http://schemas.microsoft.com/office/drawing/2010/main" val="0"/>
              </a:ext>
            </a:extLst>
          </a:blip>
          <a:stretch>
            <a:fillRect/>
          </a:stretch>
        </p:blipFill>
        <p:spPr>
          <a:xfrm>
            <a:off x="705234" y="1816690"/>
            <a:ext cx="4072295" cy="3054222"/>
          </a:xfrm>
          <a:prstGeom prst="rect">
            <a:avLst/>
          </a:prstGeom>
        </p:spPr>
      </p:pic>
      <p:pic>
        <p:nvPicPr>
          <p:cNvPr id="13" name="図 12"/>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5000" contrast="19000"/>
                    </a14:imgEffect>
                  </a14:imgLayer>
                </a14:imgProps>
              </a:ext>
              <a:ext uri="{28A0092B-C50C-407E-A947-70E740481C1C}">
                <a14:useLocalDpi xmlns:a14="http://schemas.microsoft.com/office/drawing/2010/main" val="0"/>
              </a:ext>
            </a:extLst>
          </a:blip>
          <a:stretch>
            <a:fillRect/>
          </a:stretch>
        </p:blipFill>
        <p:spPr>
          <a:xfrm>
            <a:off x="4932040" y="3683138"/>
            <a:ext cx="3384376" cy="2445857"/>
          </a:xfrm>
          <a:prstGeom prst="rect">
            <a:avLst/>
          </a:prstGeom>
        </p:spPr>
      </p:pic>
      <p:sp>
        <p:nvSpPr>
          <p:cNvPr id="10" name="正方形/長方形 9"/>
          <p:cNvSpPr/>
          <p:nvPr/>
        </p:nvSpPr>
        <p:spPr>
          <a:xfrm>
            <a:off x="4932040" y="1751206"/>
            <a:ext cx="4104456" cy="1754326"/>
          </a:xfrm>
          <a:prstGeom prst="rect">
            <a:avLst/>
          </a:prstGeom>
        </p:spPr>
        <p:txBody>
          <a:bodyPr wrap="square">
            <a:spAutoFit/>
          </a:bodyPr>
          <a:lstStyle/>
          <a:p>
            <a:r>
              <a:rPr lang="ja-JP" altLang="en-US" sz="3600" b="1" spc="-300" dirty="0" smtClean="0">
                <a:solidFill>
                  <a:srgbClr val="0070C0"/>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rPr>
              <a:t>１・６年</a:t>
            </a:r>
            <a:endParaRPr lang="en-US" altLang="ja-JP" sz="3600" b="1" spc="-300" dirty="0" smtClean="0">
              <a:solidFill>
                <a:srgbClr val="0070C0"/>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endParaRPr>
          </a:p>
          <a:p>
            <a:r>
              <a:rPr lang="ja-JP" altLang="en-US" sz="3600" b="1" spc="-300" dirty="0" smtClean="0">
                <a:solidFill>
                  <a:srgbClr val="0070C0"/>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rPr>
              <a:t>２・５年　グループ</a:t>
            </a:r>
            <a:endParaRPr lang="en-US" altLang="ja-JP" sz="3600" b="1" spc="-300" dirty="0" smtClean="0">
              <a:solidFill>
                <a:srgbClr val="0070C0"/>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endParaRPr>
          </a:p>
          <a:p>
            <a:r>
              <a:rPr lang="ja-JP" altLang="en-US" sz="3600" b="1" spc="-300" dirty="0" smtClean="0">
                <a:solidFill>
                  <a:srgbClr val="0070C0"/>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rPr>
              <a:t>３・４年</a:t>
            </a:r>
            <a:endParaRPr lang="en-US" altLang="ja-JP" sz="3600" b="1" spc="-300" dirty="0" smtClean="0">
              <a:solidFill>
                <a:srgbClr val="0070C0"/>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endParaRPr>
          </a:p>
        </p:txBody>
      </p:sp>
      <p:sp>
        <p:nvSpPr>
          <p:cNvPr id="11" name="正方形/長方形 10"/>
          <p:cNvSpPr/>
          <p:nvPr/>
        </p:nvSpPr>
        <p:spPr>
          <a:xfrm>
            <a:off x="716482" y="5228330"/>
            <a:ext cx="5328592" cy="954107"/>
          </a:xfrm>
          <a:prstGeom prst="rect">
            <a:avLst/>
          </a:prstGeom>
        </p:spPr>
        <p:txBody>
          <a:bodyPr wrap="square">
            <a:spAutoFit/>
          </a:bodyPr>
          <a:lstStyle/>
          <a:p>
            <a:r>
              <a:rPr lang="ja-JP" altLang="en-US" sz="2800" b="1" spc="-300" dirty="0" smtClean="0">
                <a:solidFill>
                  <a:srgbClr val="002060"/>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年間を通した交流</a:t>
            </a:r>
            <a:endParaRPr lang="en-US" altLang="ja-JP" sz="2800" b="1" spc="-300" dirty="0" smtClean="0">
              <a:solidFill>
                <a:srgbClr val="002060"/>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r>
              <a:rPr lang="ja-JP" altLang="en-US" sz="2800" b="1" spc="-300" dirty="0" smtClean="0">
                <a:solidFill>
                  <a:srgbClr val="002060"/>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計画・遊び・給食 など</a:t>
            </a:r>
            <a:endParaRPr lang="en-US" altLang="ja-JP" sz="2800" b="1" spc="-300" dirty="0" smtClean="0">
              <a:solidFill>
                <a:srgbClr val="002060"/>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sp>
        <p:nvSpPr>
          <p:cNvPr id="2" name="右中かっこ 1"/>
          <p:cNvSpPr/>
          <p:nvPr/>
        </p:nvSpPr>
        <p:spPr bwMode="auto">
          <a:xfrm>
            <a:off x="6739384" y="1771680"/>
            <a:ext cx="425316" cy="1754327"/>
          </a:xfrm>
          <a:prstGeom prst="rightBrace">
            <a:avLst>
              <a:gd name="adj1" fmla="val 21402"/>
              <a:gd name="adj2" fmla="val 50000"/>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91976594"/>
      </p:ext>
    </p:extLst>
  </p:cSld>
  <p:clrMapOvr>
    <a:masterClrMapping/>
  </p:clrMapOvr>
  <mc:AlternateContent xmlns:mc="http://schemas.openxmlformats.org/markup-compatibility/2006" xmlns:p14="http://schemas.microsoft.com/office/powerpoint/2010/main">
    <mc:Choice Requires="p14">
      <p:transition spd="slow" p14:dur="2000" advTm="3576"/>
    </mc:Choice>
    <mc:Fallback xmlns="">
      <p:transition spd="slow" advTm="3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79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3" name="正方形/長方形 12"/>
          <p:cNvSpPr/>
          <p:nvPr/>
        </p:nvSpPr>
        <p:spPr>
          <a:xfrm>
            <a:off x="2779936" y="2795511"/>
            <a:ext cx="3594575" cy="1177245"/>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r>
              <a:rPr kumimoji="1" lang="ja-JP" altLang="en-US" sz="3600" b="1" dirty="0">
                <a:ln/>
                <a:solidFill>
                  <a:srgbClr val="FF0000"/>
                </a:solidFill>
                <a:latin typeface="HGP創英角ﾎﾟｯﾌﾟ体" panose="040B0A00000000000000" pitchFamily="50" charset="-128"/>
                <a:ea typeface="HGP創英角ﾎﾟｯﾌﾟ体" panose="040B0A00000000000000" pitchFamily="50" charset="-128"/>
              </a:rPr>
              <a:t>いろいろな貴重な</a:t>
            </a:r>
            <a:endParaRPr kumimoji="1" lang="en-US" altLang="ja-JP" sz="3600" b="1" dirty="0">
              <a:ln/>
              <a:solidFill>
                <a:srgbClr val="FF0000"/>
              </a:solidFill>
              <a:latin typeface="HGP創英角ﾎﾟｯﾌﾟ体" panose="040B0A00000000000000" pitchFamily="50" charset="-128"/>
              <a:ea typeface="HGP創英角ﾎﾟｯﾌﾟ体" panose="040B0A00000000000000" pitchFamily="50" charset="-128"/>
            </a:endParaRPr>
          </a:p>
          <a:p>
            <a:pPr algn="ctr" defTabSz="685800"/>
            <a:r>
              <a:rPr kumimoji="1" lang="ja-JP" altLang="en-US" sz="3600" b="1" dirty="0">
                <a:ln/>
                <a:solidFill>
                  <a:srgbClr val="FF0000"/>
                </a:solidFill>
                <a:latin typeface="HGP創英角ﾎﾟｯﾌﾟ体" panose="040B0A00000000000000" pitchFamily="50" charset="-128"/>
                <a:ea typeface="HGP創英角ﾎﾟｯﾌﾟ体" panose="040B0A00000000000000" pitchFamily="50" charset="-128"/>
              </a:rPr>
              <a:t>体験をしたぞ！</a:t>
            </a: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980728"/>
            <a:ext cx="7848872" cy="5583973"/>
          </a:xfrm>
          <a:prstGeom prst="rect">
            <a:avLst/>
          </a:prstGeom>
        </p:spPr>
      </p:pic>
      <p:sp>
        <p:nvSpPr>
          <p:cNvPr id="10" name="タイトル 1"/>
          <p:cNvSpPr txBox="1">
            <a:spLocks/>
          </p:cNvSpPr>
          <p:nvPr/>
        </p:nvSpPr>
        <p:spPr>
          <a:xfrm>
            <a:off x="1547664" y="514703"/>
            <a:ext cx="7200800" cy="864096"/>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800"/>
            <a:r>
              <a:rPr lang="en-US" altLang="ja-JP" sz="3600" dirty="0">
                <a:solidFill>
                  <a:prstClr val="black"/>
                </a:solidFill>
                <a:latin typeface="HGP創英角ﾎﾟｯﾌﾟ体" panose="040B0A00000000000000" pitchFamily="50" charset="-128"/>
                <a:ea typeface="HGP創英角ﾎﾟｯﾌﾟ体" panose="040B0A00000000000000" pitchFamily="50" charset="-128"/>
              </a:rPr>
              <a:t>『</a:t>
            </a:r>
            <a:r>
              <a:rPr lang="ja-JP" altLang="en-US" sz="3600" dirty="0">
                <a:solidFill>
                  <a:prstClr val="black"/>
                </a:solidFill>
                <a:latin typeface="HGP創英角ﾎﾟｯﾌﾟ体" panose="040B0A00000000000000" pitchFamily="50" charset="-128"/>
                <a:ea typeface="HGP創英角ﾎﾟｯﾌﾟ体" panose="040B0A00000000000000" pitchFamily="50" charset="-128"/>
              </a:rPr>
              <a:t>社会を明るくする運動（６</a:t>
            </a:r>
            <a:r>
              <a:rPr lang="en-US" altLang="ja-JP" sz="3600" dirty="0">
                <a:solidFill>
                  <a:prstClr val="black"/>
                </a:solidFill>
                <a:latin typeface="HGP創英角ﾎﾟｯﾌﾟ体" panose="040B0A00000000000000" pitchFamily="50" charset="-128"/>
                <a:ea typeface="HGP創英角ﾎﾟｯﾌﾟ体" panose="040B0A00000000000000" pitchFamily="50" charset="-128"/>
              </a:rPr>
              <a:t>/</a:t>
            </a:r>
            <a:r>
              <a:rPr lang="ja-JP" altLang="en-US" sz="3600" dirty="0">
                <a:solidFill>
                  <a:prstClr val="black"/>
                </a:solidFill>
                <a:latin typeface="HGP創英角ﾎﾟｯﾌﾟ体" panose="040B0A00000000000000" pitchFamily="50" charset="-128"/>
                <a:ea typeface="HGP創英角ﾎﾟｯﾌﾟ体" panose="040B0A00000000000000" pitchFamily="50" charset="-128"/>
              </a:rPr>
              <a:t>１２</a:t>
            </a:r>
            <a:r>
              <a:rPr lang="en-US" altLang="ja-JP" sz="3600" dirty="0">
                <a:solidFill>
                  <a:prstClr val="black"/>
                </a:solidFill>
                <a:latin typeface="HGP創英角ﾎﾟｯﾌﾟ体" panose="040B0A00000000000000" pitchFamily="50" charset="-128"/>
                <a:ea typeface="HGP創英角ﾎﾟｯﾌﾟ体" panose="040B0A00000000000000" pitchFamily="50" charset="-128"/>
              </a:rPr>
              <a:t>)』</a:t>
            </a:r>
            <a:endParaRPr lang="ja-JP" altLang="en-US" sz="3600" dirty="0">
              <a:solidFill>
                <a:prstClr val="black"/>
              </a:solidFill>
              <a:latin typeface="HGP創英角ﾎﾟｯﾌﾟ体" panose="040B0A00000000000000" pitchFamily="50" charset="-128"/>
              <a:ea typeface="HGP創英角ﾎﾟｯﾌﾟ体" panose="040B0A00000000000000"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1901341"/>
      </p:ext>
    </p:extLst>
  </p:cSld>
  <p:clrMapOvr>
    <a:masterClrMapping/>
  </p:clrMapOvr>
  <mc:AlternateContent xmlns:mc="http://schemas.openxmlformats.org/markup-compatibility/2006" xmlns:p14="http://schemas.microsoft.com/office/powerpoint/2010/main">
    <mc:Choice Requires="p14">
      <p:transition spd="slow" p14:dur="2000" advTm="2608"/>
    </mc:Choice>
    <mc:Fallback xmlns="">
      <p:transition spd="slow" advTm="2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59" y="836712"/>
            <a:ext cx="7837417" cy="5400600"/>
          </a:xfrm>
          <a:prstGeom prst="rect">
            <a:avLst/>
          </a:prstGeom>
        </p:spPr>
      </p:pic>
      <p:sp>
        <p:nvSpPr>
          <p:cNvPr id="7" name="タイトル 1"/>
          <p:cNvSpPr txBox="1">
            <a:spLocks/>
          </p:cNvSpPr>
          <p:nvPr/>
        </p:nvSpPr>
        <p:spPr>
          <a:xfrm>
            <a:off x="2051720" y="116632"/>
            <a:ext cx="5913318" cy="576064"/>
          </a:xfrm>
          <a:prstGeom prst="rect">
            <a:avLst/>
          </a:prstGeom>
        </p:spPr>
        <p:txBody>
          <a:bodyPr vert="horz" lIns="68580" tIns="34290" rIns="68580" bIns="34290" rtlCol="0" anchor="ctr">
            <a:normAutofit fontScale="8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800"/>
            <a:r>
              <a:rPr lang="en-US" altLang="ja-JP" sz="3600" dirty="0">
                <a:solidFill>
                  <a:prstClr val="black"/>
                </a:solidFill>
                <a:latin typeface="HGP創英角ﾎﾟｯﾌﾟ体" panose="040B0A00000000000000" pitchFamily="50" charset="-128"/>
                <a:ea typeface="HGP創英角ﾎﾟｯﾌﾟ体" panose="040B0A00000000000000" pitchFamily="50" charset="-128"/>
              </a:rPr>
              <a:t>『</a:t>
            </a:r>
            <a:r>
              <a:rPr lang="ja-JP" altLang="en-US" sz="3600" dirty="0">
                <a:solidFill>
                  <a:prstClr val="black"/>
                </a:solidFill>
                <a:latin typeface="HGP創英角ﾎﾟｯﾌﾟ体" panose="040B0A00000000000000" pitchFamily="50" charset="-128"/>
                <a:ea typeface="HGP創英角ﾎﾟｯﾌﾟ体" panose="040B0A00000000000000" pitchFamily="50" charset="-128"/>
              </a:rPr>
              <a:t>社会を明るくする運動（６</a:t>
            </a:r>
            <a:r>
              <a:rPr lang="en-US" altLang="ja-JP" sz="3600" dirty="0">
                <a:solidFill>
                  <a:prstClr val="black"/>
                </a:solidFill>
                <a:latin typeface="HGP創英角ﾎﾟｯﾌﾟ体" panose="040B0A00000000000000" pitchFamily="50" charset="-128"/>
                <a:ea typeface="HGP創英角ﾎﾟｯﾌﾟ体" panose="040B0A00000000000000" pitchFamily="50" charset="-128"/>
              </a:rPr>
              <a:t>/</a:t>
            </a:r>
            <a:r>
              <a:rPr lang="ja-JP" altLang="en-US" sz="3600" dirty="0">
                <a:solidFill>
                  <a:prstClr val="black"/>
                </a:solidFill>
                <a:latin typeface="HGP創英角ﾎﾟｯﾌﾟ体" panose="040B0A00000000000000" pitchFamily="50" charset="-128"/>
                <a:ea typeface="HGP創英角ﾎﾟｯﾌﾟ体" panose="040B0A00000000000000" pitchFamily="50" charset="-128"/>
              </a:rPr>
              <a:t>１２</a:t>
            </a:r>
            <a:r>
              <a:rPr lang="en-US" altLang="ja-JP" sz="3600" dirty="0">
                <a:solidFill>
                  <a:prstClr val="black"/>
                </a:solidFill>
                <a:latin typeface="HGP創英角ﾎﾟｯﾌﾟ体" panose="040B0A00000000000000" pitchFamily="50" charset="-128"/>
                <a:ea typeface="HGP創英角ﾎﾟｯﾌﾟ体" panose="040B0A00000000000000" pitchFamily="50" charset="-128"/>
              </a:rPr>
              <a:t>)』</a:t>
            </a:r>
            <a:endParaRPr lang="ja-JP" altLang="en-US" sz="3600" dirty="0">
              <a:solidFill>
                <a:prstClr val="black"/>
              </a:solidFill>
              <a:latin typeface="HGP創英角ﾎﾟｯﾌﾟ体" panose="040B0A00000000000000" pitchFamily="50" charset="-128"/>
              <a:ea typeface="HGP創英角ﾎﾟｯﾌﾟ体" panose="040B0A00000000000000" pitchFamily="50" charset="-128"/>
            </a:endParaRPr>
          </a:p>
        </p:txBody>
      </p:sp>
      <p:sp>
        <p:nvSpPr>
          <p:cNvPr id="8" name="正方形/長方形 7"/>
          <p:cNvSpPr/>
          <p:nvPr/>
        </p:nvSpPr>
        <p:spPr>
          <a:xfrm>
            <a:off x="3059832" y="1124744"/>
            <a:ext cx="3480761" cy="992579"/>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defRPr/>
            </a:pPr>
            <a:r>
              <a:rPr kumimoji="1" lang="ja-JP" altLang="en-US" sz="3000" b="1" dirty="0">
                <a:ln/>
                <a:solidFill>
                  <a:srgbClr val="FFC000"/>
                </a:solidFill>
                <a:latin typeface="HGP創英角ﾎﾟｯﾌﾟ体" panose="040B0A00000000000000" pitchFamily="50" charset="-128"/>
                <a:ea typeface="HGP創英角ﾎﾟｯﾌﾟ体" panose="040B0A00000000000000" pitchFamily="50" charset="-128"/>
              </a:rPr>
              <a:t>ちょっと緊張したけど</a:t>
            </a:r>
            <a:endParaRPr kumimoji="1" lang="en-US" altLang="ja-JP" sz="3000" b="1" dirty="0">
              <a:ln/>
              <a:solidFill>
                <a:srgbClr val="FFC000"/>
              </a:solidFill>
              <a:latin typeface="HGP創英角ﾎﾟｯﾌﾟ体" panose="040B0A00000000000000" pitchFamily="50" charset="-128"/>
              <a:ea typeface="HGP創英角ﾎﾟｯﾌﾟ体" panose="040B0A00000000000000" pitchFamily="50" charset="-128"/>
            </a:endParaRPr>
          </a:p>
          <a:p>
            <a:pPr algn="ctr" defTabSz="685800">
              <a:defRPr/>
            </a:pPr>
            <a:r>
              <a:rPr kumimoji="1" lang="ja-JP" altLang="en-US" sz="3000" b="1" dirty="0">
                <a:ln/>
                <a:solidFill>
                  <a:srgbClr val="FFC000"/>
                </a:solidFill>
                <a:latin typeface="HGP創英角ﾎﾟｯﾌﾟ体" panose="040B0A00000000000000" pitchFamily="50" charset="-128"/>
                <a:ea typeface="HGP創英角ﾎﾟｯﾌﾟ体" panose="040B0A00000000000000" pitchFamily="50" charset="-128"/>
              </a:rPr>
              <a:t>大成功！</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65616028"/>
      </p:ext>
    </p:extLst>
  </p:cSld>
  <p:clrMapOvr>
    <a:masterClrMapping/>
  </p:clrMapOvr>
  <mc:AlternateContent xmlns:mc="http://schemas.openxmlformats.org/markup-compatibility/2006" xmlns:p14="http://schemas.microsoft.com/office/powerpoint/2010/main">
    <mc:Choice Requires="p14">
      <p:transition spd="slow" p14:dur="2000" advTm="2599"/>
    </mc:Choice>
    <mc:Fallback xmlns="">
      <p:transition spd="slow" advTm="2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タイトル 1"/>
          <p:cNvSpPr txBox="1">
            <a:spLocks/>
          </p:cNvSpPr>
          <p:nvPr/>
        </p:nvSpPr>
        <p:spPr>
          <a:xfrm>
            <a:off x="1716243" y="323533"/>
            <a:ext cx="6048672" cy="1228683"/>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800">
              <a:defRPr/>
            </a:pPr>
            <a:r>
              <a:rPr lang="en-US" altLang="ja-JP" sz="3600" dirty="0">
                <a:solidFill>
                  <a:prstClr val="black"/>
                </a:solidFill>
                <a:latin typeface="HGP創英角ﾎﾟｯﾌﾟ体" panose="040B0A00000000000000" pitchFamily="50" charset="-128"/>
                <a:ea typeface="HGP創英角ﾎﾟｯﾌﾟ体" panose="040B0A00000000000000" pitchFamily="50" charset="-128"/>
              </a:rPr>
              <a:t>『</a:t>
            </a:r>
            <a:r>
              <a:rPr lang="ja-JP" altLang="en-US" sz="3600" dirty="0">
                <a:solidFill>
                  <a:prstClr val="black"/>
                </a:solidFill>
                <a:latin typeface="HGP創英角ﾎﾟｯﾌﾟ体" panose="040B0A00000000000000" pitchFamily="50" charset="-128"/>
                <a:ea typeface="HGP創英角ﾎﾟｯﾌﾟ体" panose="040B0A00000000000000" pitchFamily="50" charset="-128"/>
              </a:rPr>
              <a:t>サマースクール（夏季休業中</a:t>
            </a:r>
            <a:r>
              <a:rPr lang="en-US" altLang="ja-JP" sz="3600" dirty="0">
                <a:solidFill>
                  <a:prstClr val="black"/>
                </a:solidFill>
                <a:latin typeface="HGP創英角ﾎﾟｯﾌﾟ体" panose="040B0A00000000000000" pitchFamily="50" charset="-128"/>
                <a:ea typeface="HGP創英角ﾎﾟｯﾌﾟ体" panose="040B0A00000000000000" pitchFamily="50" charset="-128"/>
              </a:rPr>
              <a:t>)』</a:t>
            </a:r>
            <a:endParaRPr lang="ja-JP" altLang="en-US" sz="3600" dirty="0">
              <a:solidFill>
                <a:prstClr val="black"/>
              </a:solidFill>
              <a:latin typeface="HGP創英角ﾎﾟｯﾌﾟ体" panose="040B0A00000000000000" pitchFamily="50" charset="-128"/>
              <a:ea typeface="HGP創英角ﾎﾟｯﾌﾟ体" panose="040B0A00000000000000" pitchFamily="50" charset="-128"/>
            </a:endParaRPr>
          </a:p>
        </p:txBody>
      </p:sp>
      <p:sp>
        <p:nvSpPr>
          <p:cNvPr id="8" name="正方形/長方形 7"/>
          <p:cNvSpPr/>
          <p:nvPr/>
        </p:nvSpPr>
        <p:spPr>
          <a:xfrm>
            <a:off x="1350709" y="5260339"/>
            <a:ext cx="6779741" cy="530915"/>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defRPr/>
            </a:pPr>
            <a:r>
              <a:rPr kumimoji="1" lang="ja-JP" altLang="en-US" sz="3000" b="1" dirty="0">
                <a:ln/>
                <a:solidFill>
                  <a:srgbClr val="FFC000"/>
                </a:solidFill>
                <a:latin typeface="HGP創英角ﾎﾟｯﾌﾟ体" panose="040B0A00000000000000" pitchFamily="50" charset="-128"/>
                <a:ea typeface="HGP創英角ﾎﾟｯﾌﾟ体" panose="040B0A00000000000000" pitchFamily="50" charset="-128"/>
              </a:rPr>
              <a:t>自分が持ち寄った夏休みの課題に挑戦！</a:t>
            </a: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176" y="1562024"/>
            <a:ext cx="4265789" cy="3351068"/>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2251" y="1562024"/>
            <a:ext cx="4104251" cy="3351068"/>
          </a:xfrm>
          <a:prstGeom prst="rect">
            <a:avLst/>
          </a:prstGeom>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4917869"/>
      </p:ext>
    </p:extLst>
  </p:cSld>
  <p:clrMapOvr>
    <a:masterClrMapping/>
  </p:clrMapOvr>
  <mc:AlternateContent xmlns:mc="http://schemas.openxmlformats.org/markup-compatibility/2006" xmlns:p14="http://schemas.microsoft.com/office/powerpoint/2010/main">
    <mc:Choice Requires="p14">
      <p:transition spd="slow" p14:dur="2000" advTm="2447"/>
    </mc:Choice>
    <mc:Fallback xmlns="">
      <p:transition spd="slow" advTm="2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タイトル 1"/>
          <p:cNvSpPr txBox="1">
            <a:spLocks/>
          </p:cNvSpPr>
          <p:nvPr/>
        </p:nvSpPr>
        <p:spPr>
          <a:xfrm>
            <a:off x="2442224" y="116632"/>
            <a:ext cx="4789106" cy="111476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800">
              <a:defRPr/>
            </a:pPr>
            <a:r>
              <a:rPr lang="en-US" altLang="ja-JP" sz="3600" dirty="0">
                <a:solidFill>
                  <a:prstClr val="black"/>
                </a:solidFill>
                <a:latin typeface="HGP創英角ﾎﾟｯﾌﾟ体" panose="040B0A00000000000000" pitchFamily="50" charset="-128"/>
                <a:ea typeface="HGP創英角ﾎﾟｯﾌﾟ体" panose="040B0A00000000000000" pitchFamily="50" charset="-128"/>
              </a:rPr>
              <a:t>『</a:t>
            </a:r>
            <a:r>
              <a:rPr lang="ja-JP" altLang="en-US" sz="3600" dirty="0">
                <a:solidFill>
                  <a:prstClr val="black"/>
                </a:solidFill>
                <a:latin typeface="HGP創英角ﾎﾟｯﾌﾟ体" panose="040B0A00000000000000" pitchFamily="50" charset="-128"/>
                <a:ea typeface="HGP創英角ﾎﾟｯﾌﾟ体" panose="040B0A00000000000000" pitchFamily="50" charset="-128"/>
              </a:rPr>
              <a:t>２学期始業式（</a:t>
            </a:r>
            <a:r>
              <a:rPr lang="en-US" altLang="ja-JP" sz="3600" dirty="0">
                <a:solidFill>
                  <a:prstClr val="black"/>
                </a:solidFill>
                <a:latin typeface="HGP創英角ﾎﾟｯﾌﾟ体" panose="040B0A00000000000000" pitchFamily="50" charset="-128"/>
                <a:ea typeface="HGP創英角ﾎﾟｯﾌﾟ体" panose="040B0A00000000000000" pitchFamily="50" charset="-128"/>
              </a:rPr>
              <a:t>9/</a:t>
            </a:r>
            <a:r>
              <a:rPr lang="ja-JP" altLang="en-US" sz="3600" dirty="0">
                <a:solidFill>
                  <a:prstClr val="black"/>
                </a:solidFill>
                <a:latin typeface="HGP創英角ﾎﾟｯﾌﾟ体" panose="040B0A00000000000000" pitchFamily="50" charset="-128"/>
                <a:ea typeface="HGP創英角ﾎﾟｯﾌﾟ体" panose="040B0A00000000000000" pitchFamily="50" charset="-128"/>
              </a:rPr>
              <a:t>１</a:t>
            </a:r>
            <a:r>
              <a:rPr lang="en-US" altLang="ja-JP" sz="3600" dirty="0">
                <a:solidFill>
                  <a:prstClr val="black"/>
                </a:solidFill>
                <a:latin typeface="HGP創英角ﾎﾟｯﾌﾟ体" panose="040B0A00000000000000" pitchFamily="50" charset="-128"/>
                <a:ea typeface="HGP創英角ﾎﾟｯﾌﾟ体" panose="040B0A00000000000000" pitchFamily="50" charset="-128"/>
              </a:rPr>
              <a:t>)』</a:t>
            </a:r>
            <a:endParaRPr lang="ja-JP" altLang="en-US" sz="3600" dirty="0">
              <a:solidFill>
                <a:prstClr val="black"/>
              </a:solidFill>
              <a:latin typeface="HGP創英角ﾎﾟｯﾌﾟ体" panose="040B0A00000000000000" pitchFamily="50" charset="-128"/>
              <a:ea typeface="HGP創英角ﾎﾟｯﾌﾟ体" panose="040B0A00000000000000" pitchFamily="50" charset="-128"/>
            </a:endParaRPr>
          </a:p>
        </p:txBody>
      </p:sp>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409" y="1983364"/>
            <a:ext cx="5191876" cy="3893907"/>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9514" y="2348880"/>
            <a:ext cx="2983631" cy="2237723"/>
          </a:xfrm>
          <a:prstGeom prst="rect">
            <a:avLst/>
          </a:prstGeom>
        </p:spPr>
      </p:pic>
      <p:sp>
        <p:nvSpPr>
          <p:cNvPr id="16" name="正方形/長方形 15"/>
          <p:cNvSpPr/>
          <p:nvPr/>
        </p:nvSpPr>
        <p:spPr>
          <a:xfrm>
            <a:off x="5625175" y="4965820"/>
            <a:ext cx="3713196" cy="530915"/>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defRPr/>
            </a:pPr>
            <a:r>
              <a:rPr kumimoji="1" lang="ja-JP" altLang="en-US" sz="3000" b="1" dirty="0">
                <a:ln/>
                <a:solidFill>
                  <a:srgbClr val="FFC000"/>
                </a:solidFill>
                <a:latin typeface="HGP創英角ﾎﾟｯﾌﾟ体" panose="040B0A00000000000000" pitchFamily="50" charset="-128"/>
                <a:ea typeface="HGP創英角ﾎﾟｯﾌﾟ体" panose="040B0A00000000000000" pitchFamily="50" charset="-128"/>
              </a:rPr>
              <a:t>全校児童３３４名に！</a:t>
            </a:r>
          </a:p>
        </p:txBody>
      </p:sp>
      <p:pic>
        <p:nvPicPr>
          <p:cNvPr id="2" name="オーディオ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
        <p:nvSpPr>
          <p:cNvPr id="7" name="正方形/長方形 6"/>
          <p:cNvSpPr/>
          <p:nvPr/>
        </p:nvSpPr>
        <p:spPr>
          <a:xfrm>
            <a:off x="4701942" y="1231397"/>
            <a:ext cx="4226158" cy="530915"/>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defRPr/>
            </a:pPr>
            <a:r>
              <a:rPr kumimoji="1" lang="ja-JP" altLang="en-US" sz="3000" b="1" dirty="0" smtClean="0">
                <a:ln/>
                <a:solidFill>
                  <a:srgbClr val="FFC000"/>
                </a:solidFill>
                <a:latin typeface="HGP創英角ﾎﾟｯﾌﾟ体" panose="040B0A00000000000000" pitchFamily="50" charset="-128"/>
                <a:ea typeface="HGP創英角ﾎﾟｯﾌﾟ体" panose="040B0A00000000000000" pitchFamily="50" charset="-128"/>
              </a:rPr>
              <a:t>１．２．３</a:t>
            </a:r>
            <a:r>
              <a:rPr kumimoji="1" lang="ja-JP" altLang="en-US" sz="3000" b="1" dirty="0">
                <a:ln/>
                <a:solidFill>
                  <a:srgbClr val="FFC000"/>
                </a:solidFill>
                <a:latin typeface="HGP創英角ﾎﾟｯﾌﾟ体" panose="040B0A00000000000000" pitchFamily="50" charset="-128"/>
                <a:ea typeface="HGP創英角ﾎﾟｯﾌﾟ体" panose="040B0A00000000000000" pitchFamily="50" charset="-128"/>
              </a:rPr>
              <a:t>年生</a:t>
            </a:r>
            <a:r>
              <a:rPr kumimoji="1" lang="ja-JP" altLang="en-US" sz="3000" b="1" dirty="0" smtClean="0">
                <a:ln/>
                <a:solidFill>
                  <a:srgbClr val="FFC000"/>
                </a:solidFill>
                <a:latin typeface="HGP創英角ﾎﾟｯﾌﾟ体" panose="040B0A00000000000000" pitchFamily="50" charset="-128"/>
                <a:ea typeface="HGP創英角ﾎﾟｯﾌﾟ体" panose="040B0A00000000000000" pitchFamily="50" charset="-128"/>
              </a:rPr>
              <a:t>に転入生！</a:t>
            </a:r>
            <a:endParaRPr kumimoji="1" lang="ja-JP" altLang="en-US" sz="3000" b="1" dirty="0">
              <a:ln/>
              <a:solidFill>
                <a:srgbClr val="FFC000"/>
              </a:solidFill>
              <a:latin typeface="HGP創英角ﾎﾟｯﾌﾟ体" panose="040B0A00000000000000" pitchFamily="50" charset="-128"/>
              <a:ea typeface="HGP創英角ﾎﾟｯﾌﾟ体" panose="040B0A00000000000000" pitchFamily="50" charset="-128"/>
            </a:endParaRPr>
          </a:p>
        </p:txBody>
      </p:sp>
      <p:sp>
        <p:nvSpPr>
          <p:cNvPr id="3" name="太陽 2"/>
          <p:cNvSpPr/>
          <p:nvPr/>
        </p:nvSpPr>
        <p:spPr>
          <a:xfrm>
            <a:off x="6944280" y="5656886"/>
            <a:ext cx="508837" cy="443260"/>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Tree>
    <p:custDataLst>
      <p:tags r:id="rId1"/>
    </p:custDataLst>
    <p:extLst>
      <p:ext uri="{BB962C8B-B14F-4D97-AF65-F5344CB8AC3E}">
        <p14:creationId xmlns:p14="http://schemas.microsoft.com/office/powerpoint/2010/main" val="409378178"/>
      </p:ext>
    </p:extLst>
  </p:cSld>
  <p:clrMapOvr>
    <a:masterClrMapping/>
  </p:clrMapOvr>
  <mc:AlternateContent xmlns:mc="http://schemas.openxmlformats.org/markup-compatibility/2006" xmlns:p14="http://schemas.microsoft.com/office/powerpoint/2010/main">
    <mc:Choice Requires="p14">
      <p:transition spd="slow" p14:dur="2000" advTm="15112"/>
    </mc:Choice>
    <mc:Fallback xmlns="">
      <p:transition spd="slow" advTm="15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grpId="0" nodeType="clickEffect">
                                  <p:stCondLst>
                                    <p:cond delay="25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750"/>
                                        <p:tgtEl>
                                          <p:spTgt spid="16"/>
                                        </p:tgtEl>
                                      </p:cBhvr>
                                    </p:animEffect>
                                    <p:anim calcmode="lin" valueType="num">
                                      <p:cBhvr>
                                        <p:cTn id="35" dur="2750" fill="hold"/>
                                        <p:tgtEl>
                                          <p:spTgt spid="16"/>
                                        </p:tgtEl>
                                        <p:attrNameLst>
                                          <p:attrName>ppt_w</p:attrName>
                                        </p:attrNameLst>
                                      </p:cBhvr>
                                      <p:tavLst>
                                        <p:tav tm="0" fmla="#ppt_w*sin(2.5*pi*$)">
                                          <p:val>
                                            <p:fltVal val="0"/>
                                          </p:val>
                                        </p:tav>
                                        <p:tav tm="100000">
                                          <p:val>
                                            <p:fltVal val="1"/>
                                          </p:val>
                                        </p:tav>
                                      </p:tavLst>
                                    </p:anim>
                                    <p:anim calcmode="lin" valueType="num">
                                      <p:cBhvr>
                                        <p:cTn id="36" dur="275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80">
                                          <p:stCondLst>
                                            <p:cond delay="0"/>
                                          </p:stCondLst>
                                        </p:cTn>
                                        <p:tgtEl>
                                          <p:spTgt spid="3"/>
                                        </p:tgtEl>
                                      </p:cBhvr>
                                    </p:animEffect>
                                    <p:anim calcmode="lin" valueType="num">
                                      <p:cBhvr>
                                        <p:cTn id="4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gtEl>
                                      </p:cBhvr>
                                      <p:to x="100000" y="60000"/>
                                    </p:animScale>
                                    <p:animScale>
                                      <p:cBhvr>
                                        <p:cTn id="48" dur="166" decel="50000">
                                          <p:stCondLst>
                                            <p:cond delay="676"/>
                                          </p:stCondLst>
                                        </p:cTn>
                                        <p:tgtEl>
                                          <p:spTgt spid="3"/>
                                        </p:tgtEl>
                                      </p:cBhvr>
                                      <p:to x="100000" y="100000"/>
                                    </p:animScale>
                                    <p:animScale>
                                      <p:cBhvr>
                                        <p:cTn id="49" dur="26">
                                          <p:stCondLst>
                                            <p:cond delay="1312"/>
                                          </p:stCondLst>
                                        </p:cTn>
                                        <p:tgtEl>
                                          <p:spTgt spid="3"/>
                                        </p:tgtEl>
                                      </p:cBhvr>
                                      <p:to x="100000" y="80000"/>
                                    </p:animScale>
                                    <p:animScale>
                                      <p:cBhvr>
                                        <p:cTn id="50" dur="166" decel="50000">
                                          <p:stCondLst>
                                            <p:cond delay="1338"/>
                                          </p:stCondLst>
                                        </p:cTn>
                                        <p:tgtEl>
                                          <p:spTgt spid="3"/>
                                        </p:tgtEl>
                                      </p:cBhvr>
                                      <p:to x="100000" y="100000"/>
                                    </p:animScale>
                                    <p:animScale>
                                      <p:cBhvr>
                                        <p:cTn id="51" dur="26">
                                          <p:stCondLst>
                                            <p:cond delay="1642"/>
                                          </p:stCondLst>
                                        </p:cTn>
                                        <p:tgtEl>
                                          <p:spTgt spid="3"/>
                                        </p:tgtEl>
                                      </p:cBhvr>
                                      <p:to x="100000" y="90000"/>
                                    </p:animScale>
                                    <p:animScale>
                                      <p:cBhvr>
                                        <p:cTn id="52" dur="166" decel="50000">
                                          <p:stCondLst>
                                            <p:cond delay="1668"/>
                                          </p:stCondLst>
                                        </p:cTn>
                                        <p:tgtEl>
                                          <p:spTgt spid="3"/>
                                        </p:tgtEl>
                                      </p:cBhvr>
                                      <p:to x="100000" y="100000"/>
                                    </p:animScale>
                                    <p:animScale>
                                      <p:cBhvr>
                                        <p:cTn id="53" dur="26">
                                          <p:stCondLst>
                                            <p:cond delay="1808"/>
                                          </p:stCondLst>
                                        </p:cTn>
                                        <p:tgtEl>
                                          <p:spTgt spid="3"/>
                                        </p:tgtEl>
                                      </p:cBhvr>
                                      <p:to x="100000" y="95000"/>
                                    </p:animScale>
                                    <p:animScale>
                                      <p:cBhvr>
                                        <p:cTn id="5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
                </p:tgtEl>
              </p:cMediaNode>
            </p:audio>
          </p:childTnLst>
        </p:cTn>
      </p:par>
    </p:tnLst>
    <p:bldLst>
      <p:bldP spid="5" grpId="0"/>
      <p:bldP spid="16" grpId="0"/>
      <p:bldP spid="7"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タイトル 1"/>
          <p:cNvSpPr txBox="1">
            <a:spLocks/>
          </p:cNvSpPr>
          <p:nvPr/>
        </p:nvSpPr>
        <p:spPr>
          <a:xfrm>
            <a:off x="539552" y="634068"/>
            <a:ext cx="8059393" cy="734187"/>
          </a:xfrm>
          <a:prstGeom prst="rect">
            <a:avLst/>
          </a:prstGeom>
        </p:spPr>
        <p:txBody>
          <a:bodyPr vert="horz" lIns="68580" tIns="34290" rIns="68580" bIns="34290" rtlCol="0" anchor="ctr">
            <a:normAutofit fontScale="8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800">
              <a:defRPr/>
            </a:pPr>
            <a:r>
              <a:rPr lang="en-US" altLang="ja-JP" sz="3600" dirty="0">
                <a:solidFill>
                  <a:prstClr val="black"/>
                </a:solidFill>
                <a:latin typeface="HGP創英角ﾎﾟｯﾌﾟ体" panose="040B0A00000000000000" pitchFamily="50" charset="-128"/>
                <a:ea typeface="HGP創英角ﾎﾟｯﾌﾟ体" panose="040B0A00000000000000" pitchFamily="50" charset="-128"/>
              </a:rPr>
              <a:t>『</a:t>
            </a:r>
            <a:r>
              <a:rPr lang="ja-JP" altLang="en-US" sz="3600" dirty="0">
                <a:solidFill>
                  <a:prstClr val="black"/>
                </a:solidFill>
                <a:latin typeface="HGP創英角ﾎﾟｯﾌﾟ体" panose="040B0A00000000000000" pitchFamily="50" charset="-128"/>
                <a:ea typeface="HGP創英角ﾎﾟｯﾌﾟ体" panose="040B0A00000000000000" pitchFamily="50" charset="-128"/>
              </a:rPr>
              <a:t>読み聞かせ～図書ボランティアによる～（９</a:t>
            </a:r>
            <a:r>
              <a:rPr lang="en-US" altLang="ja-JP" sz="3600" dirty="0">
                <a:solidFill>
                  <a:prstClr val="black"/>
                </a:solidFill>
                <a:latin typeface="HGP創英角ﾎﾟｯﾌﾟ体" panose="040B0A00000000000000" pitchFamily="50" charset="-128"/>
                <a:ea typeface="HGP創英角ﾎﾟｯﾌﾟ体" panose="040B0A00000000000000" pitchFamily="50" charset="-128"/>
              </a:rPr>
              <a:t>/</a:t>
            </a:r>
            <a:r>
              <a:rPr lang="ja-JP" altLang="en-US" sz="3600" dirty="0">
                <a:solidFill>
                  <a:prstClr val="black"/>
                </a:solidFill>
                <a:latin typeface="HGP創英角ﾎﾟｯﾌﾟ体" panose="040B0A00000000000000" pitchFamily="50" charset="-128"/>
                <a:ea typeface="HGP創英角ﾎﾟｯﾌﾟ体" panose="040B0A00000000000000" pitchFamily="50" charset="-128"/>
              </a:rPr>
              <a:t>７</a:t>
            </a:r>
            <a:r>
              <a:rPr lang="en-US" altLang="ja-JP" sz="3600" dirty="0">
                <a:solidFill>
                  <a:prstClr val="black"/>
                </a:solidFill>
                <a:latin typeface="HGP創英角ﾎﾟｯﾌﾟ体" panose="040B0A00000000000000" pitchFamily="50" charset="-128"/>
                <a:ea typeface="HGP創英角ﾎﾟｯﾌﾟ体" panose="040B0A00000000000000" pitchFamily="50" charset="-128"/>
              </a:rPr>
              <a:t>)』</a:t>
            </a:r>
            <a:endParaRPr lang="ja-JP" altLang="en-US" sz="3600" dirty="0">
              <a:solidFill>
                <a:prstClr val="black"/>
              </a:solidFill>
              <a:latin typeface="HGP創英角ﾎﾟｯﾌﾟ体" panose="040B0A00000000000000" pitchFamily="50" charset="-128"/>
              <a:ea typeface="HGP創英角ﾎﾟｯﾌﾟ体" panose="040B0A00000000000000" pitchFamily="50" charset="-128"/>
            </a:endParaRPr>
          </a:p>
        </p:txBody>
      </p:sp>
      <p:sp>
        <p:nvSpPr>
          <p:cNvPr id="6" name="正方形/長方形 5"/>
          <p:cNvSpPr/>
          <p:nvPr/>
        </p:nvSpPr>
        <p:spPr>
          <a:xfrm>
            <a:off x="5915883" y="1790054"/>
            <a:ext cx="1212512" cy="530915"/>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defRPr/>
            </a:pPr>
            <a:r>
              <a:rPr kumimoji="1" lang="ja-JP" altLang="en-US" sz="3000" b="1" dirty="0">
                <a:ln/>
                <a:solidFill>
                  <a:srgbClr val="FFC000"/>
                </a:solidFill>
                <a:latin typeface="HGP創英角ﾎﾟｯﾌﾟ体" panose="040B0A00000000000000" pitchFamily="50" charset="-128"/>
                <a:ea typeface="HGP創英角ﾎﾟｯﾌﾟ体" panose="040B0A00000000000000" pitchFamily="50" charset="-128"/>
              </a:rPr>
              <a:t>６年生</a:t>
            </a: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2189" y="2506787"/>
            <a:ext cx="4283555" cy="3212666"/>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010" y="1737061"/>
            <a:ext cx="3901195" cy="2925896"/>
          </a:xfrm>
          <a:prstGeom prst="rect">
            <a:avLst/>
          </a:prstGeom>
        </p:spPr>
      </p:pic>
      <p:sp>
        <p:nvSpPr>
          <p:cNvPr id="10" name="正方形/長方形 9"/>
          <p:cNvSpPr/>
          <p:nvPr/>
        </p:nvSpPr>
        <p:spPr>
          <a:xfrm>
            <a:off x="3059832" y="5801489"/>
            <a:ext cx="3854261" cy="530915"/>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defRPr/>
            </a:pPr>
            <a:r>
              <a:rPr kumimoji="1" lang="ja-JP" altLang="en-US" sz="3000" b="1" dirty="0">
                <a:ln/>
                <a:solidFill>
                  <a:srgbClr val="FF0000"/>
                </a:solidFill>
                <a:latin typeface="HGP創英角ﾎﾟｯﾌﾟ体" panose="040B0A00000000000000" pitchFamily="50" charset="-128"/>
                <a:ea typeface="HGP創英角ﾎﾟｯﾌﾟ体" panose="040B0A00000000000000" pitchFamily="50" charset="-128"/>
              </a:rPr>
              <a:t>集中して本の世界へ！</a:t>
            </a:r>
          </a:p>
        </p:txBody>
      </p:sp>
      <p:sp>
        <p:nvSpPr>
          <p:cNvPr id="11" name="正方形/長方形 10"/>
          <p:cNvSpPr/>
          <p:nvPr/>
        </p:nvSpPr>
        <p:spPr>
          <a:xfrm>
            <a:off x="1670053" y="4845382"/>
            <a:ext cx="1212512" cy="530915"/>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defRPr/>
            </a:pPr>
            <a:r>
              <a:rPr kumimoji="1" lang="ja-JP" altLang="en-US" sz="3000" b="1" dirty="0">
                <a:ln/>
                <a:solidFill>
                  <a:srgbClr val="FFC000"/>
                </a:solidFill>
                <a:latin typeface="HGP創英角ﾎﾟｯﾌﾟ体" panose="040B0A00000000000000" pitchFamily="50" charset="-128"/>
                <a:ea typeface="HGP創英角ﾎﾟｯﾌﾟ体" panose="040B0A00000000000000" pitchFamily="50" charset="-128"/>
              </a:rPr>
              <a:t>２年生</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2738909"/>
      </p:ext>
    </p:extLst>
  </p:cSld>
  <p:clrMapOvr>
    <a:masterClrMapping/>
  </p:clrMapOvr>
  <mc:AlternateContent xmlns:mc="http://schemas.openxmlformats.org/markup-compatibility/2006" xmlns:p14="http://schemas.microsoft.com/office/powerpoint/2010/main">
    <mc:Choice Requires="p14">
      <p:transition spd="slow" p14:dur="2000" advTm="2440"/>
    </mc:Choice>
    <mc:Fallback xmlns="">
      <p:transition spd="slow" advTm="2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5000"/>
                <a:lumOff val="95000"/>
              </a:schemeClr>
            </a:gs>
            <a:gs pos="85000">
              <a:srgbClr val="1CB907"/>
            </a:gs>
            <a:gs pos="4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タイトル 1"/>
          <p:cNvSpPr txBox="1">
            <a:spLocks/>
          </p:cNvSpPr>
          <p:nvPr/>
        </p:nvSpPr>
        <p:spPr>
          <a:xfrm>
            <a:off x="683568" y="188640"/>
            <a:ext cx="8059393" cy="734187"/>
          </a:xfrm>
          <a:prstGeom prst="rect">
            <a:avLst/>
          </a:prstGeom>
        </p:spPr>
        <p:txBody>
          <a:bodyPr vert="horz" lIns="68580" tIns="34290" rIns="68580" bIns="34290" rtlCol="0" anchor="ctr">
            <a:normAutofit fontScale="8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800">
              <a:defRPr/>
            </a:pPr>
            <a:r>
              <a:rPr lang="en-US" altLang="ja-JP" sz="3600" dirty="0" smtClean="0">
                <a:solidFill>
                  <a:prstClr val="black"/>
                </a:solidFill>
                <a:latin typeface="HGP創英角ﾎﾟｯﾌﾟ体" panose="040B0A00000000000000" pitchFamily="50" charset="-128"/>
                <a:ea typeface="HGP創英角ﾎﾟｯﾌﾟ体" panose="040B0A00000000000000" pitchFamily="50" charset="-128"/>
              </a:rPr>
              <a:t>『PTA</a:t>
            </a:r>
            <a:r>
              <a:rPr lang="ja-JP" altLang="en-US" sz="3600" dirty="0" smtClean="0">
                <a:solidFill>
                  <a:prstClr val="black"/>
                </a:solidFill>
                <a:latin typeface="HGP創英角ﾎﾟｯﾌﾟ体" panose="040B0A00000000000000" pitchFamily="50" charset="-128"/>
                <a:ea typeface="HGP創英角ﾎﾟｯﾌﾟ体" panose="040B0A00000000000000" pitchFamily="50" charset="-128"/>
              </a:rPr>
              <a:t>主催子供祭り</a:t>
            </a:r>
            <a:r>
              <a:rPr lang="ja-JP" altLang="en-US" sz="3600" dirty="0">
                <a:solidFill>
                  <a:prstClr val="black"/>
                </a:solidFill>
                <a:latin typeface="HGP創英角ﾎﾟｯﾌﾟ体" panose="040B0A00000000000000" pitchFamily="50" charset="-128"/>
                <a:ea typeface="HGP創英角ﾎﾟｯﾌﾟ体" panose="040B0A00000000000000" pitchFamily="50" charset="-128"/>
              </a:rPr>
              <a:t>～</a:t>
            </a:r>
            <a:r>
              <a:rPr lang="ja-JP" altLang="en-US" sz="3600" dirty="0" smtClean="0">
                <a:solidFill>
                  <a:prstClr val="black"/>
                </a:solidFill>
                <a:latin typeface="HGP創英角ﾎﾟｯﾌﾟ体" panose="040B0A00000000000000" pitchFamily="50" charset="-128"/>
                <a:ea typeface="HGP創英角ﾎﾟｯﾌﾟ体" panose="040B0A00000000000000" pitchFamily="50" charset="-128"/>
              </a:rPr>
              <a:t>水鉄砲で遊ぶ～（</a:t>
            </a:r>
            <a:r>
              <a:rPr lang="ja-JP" altLang="en-US" sz="3600" dirty="0">
                <a:solidFill>
                  <a:prstClr val="black"/>
                </a:solidFill>
                <a:latin typeface="HGP創英角ﾎﾟｯﾌﾟ体" panose="040B0A00000000000000" pitchFamily="50" charset="-128"/>
                <a:ea typeface="HGP創英角ﾎﾟｯﾌﾟ体" panose="040B0A00000000000000" pitchFamily="50" charset="-128"/>
              </a:rPr>
              <a:t>９</a:t>
            </a:r>
            <a:r>
              <a:rPr lang="en-US" altLang="ja-JP" sz="3600" dirty="0" smtClean="0">
                <a:solidFill>
                  <a:prstClr val="black"/>
                </a:solidFill>
                <a:latin typeface="HGP創英角ﾎﾟｯﾌﾟ体" panose="040B0A00000000000000" pitchFamily="50" charset="-128"/>
                <a:ea typeface="HGP創英角ﾎﾟｯﾌﾟ体" panose="040B0A00000000000000" pitchFamily="50" charset="-128"/>
              </a:rPr>
              <a:t>/</a:t>
            </a:r>
            <a:r>
              <a:rPr lang="ja-JP" altLang="en-US" sz="3600" dirty="0">
                <a:solidFill>
                  <a:prstClr val="black"/>
                </a:solidFill>
                <a:latin typeface="HGP創英角ﾎﾟｯﾌﾟ体" panose="040B0A00000000000000" pitchFamily="50" charset="-128"/>
                <a:ea typeface="HGP創英角ﾎﾟｯﾌﾟ体" panose="040B0A00000000000000" pitchFamily="50" charset="-128"/>
              </a:rPr>
              <a:t>１０</a:t>
            </a:r>
            <a:r>
              <a:rPr lang="en-US" altLang="ja-JP" sz="3600" dirty="0" smtClean="0">
                <a:solidFill>
                  <a:prstClr val="black"/>
                </a:solidFill>
                <a:latin typeface="HGP創英角ﾎﾟｯﾌﾟ体" panose="040B0A00000000000000" pitchFamily="50" charset="-128"/>
                <a:ea typeface="HGP創英角ﾎﾟｯﾌﾟ体" panose="040B0A00000000000000" pitchFamily="50" charset="-128"/>
              </a:rPr>
              <a:t>)』</a:t>
            </a:r>
            <a:endParaRPr lang="ja-JP" altLang="en-US" sz="3600" dirty="0">
              <a:solidFill>
                <a:prstClr val="black"/>
              </a:solidFill>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4" y="764704"/>
            <a:ext cx="7512661" cy="5634496"/>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264" y="779023"/>
            <a:ext cx="9144000" cy="6858000"/>
          </a:xfrm>
          <a:prstGeom prst="rect">
            <a:avLst/>
          </a:prstGeom>
        </p:spPr>
      </p:pic>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14" y="152952"/>
            <a:ext cx="9144000" cy="6858000"/>
          </a:xfrm>
          <a:prstGeom prst="rect">
            <a:avLst/>
          </a:prstGeom>
        </p:spPr>
      </p:pic>
      <p:pic>
        <p:nvPicPr>
          <p:cNvPr id="2" name="オーディオ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97127547"/>
      </p:ext>
    </p:extLst>
  </p:cSld>
  <p:clrMapOvr>
    <a:masterClrMapping/>
  </p:clrMapOvr>
  <mc:AlternateContent xmlns:mc="http://schemas.openxmlformats.org/markup-compatibility/2006" xmlns:p14="http://schemas.microsoft.com/office/powerpoint/2010/main">
    <mc:Choice Requires="p14">
      <p:transition spd="slow" p14:dur="2000" advTm="11288"/>
    </mc:Choice>
    <mc:Fallback xmlns="">
      <p:transition spd="slow" advTm="11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40000">
              <a:srgbClr val="00B050"/>
            </a:gs>
            <a:gs pos="74000">
              <a:schemeClr val="accent1">
                <a:lumMod val="45000"/>
                <a:lumOff val="55000"/>
              </a:schemeClr>
            </a:gs>
            <a:gs pos="83000">
              <a:schemeClr val="accent1">
                <a:lumMod val="45000"/>
                <a:lumOff val="55000"/>
              </a:schemeClr>
            </a:gs>
            <a:gs pos="85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20411" y="157435"/>
            <a:ext cx="2503107" cy="1499616"/>
          </a:xfrm>
        </p:spPr>
        <p:txBody>
          <a:bodyPr/>
          <a:lstStyle/>
          <a:p>
            <a:r>
              <a:rPr lang="ja-JP" altLang="en-US" dirty="0" smtClean="0">
                <a:latin typeface="EPSON 太丸ゴシック体Ｂ" panose="020F0709000000000000" pitchFamily="49" charset="-128"/>
                <a:ea typeface="EPSON 太丸ゴシック体Ｂ" panose="020F0709000000000000" pitchFamily="49" charset="-128"/>
              </a:rPr>
              <a:t>教育目標</a:t>
            </a:r>
            <a:endParaRPr lang="en-US" altLang="ja-JP" dirty="0">
              <a:latin typeface="EPSON 太丸ゴシック体Ｂ" panose="020F0709000000000000" pitchFamily="49" charset="-128"/>
              <a:ea typeface="EPSON 太丸ゴシック体Ｂ" panose="020F0709000000000000" pitchFamily="49" charset="-128"/>
            </a:endParaRPr>
          </a:p>
        </p:txBody>
      </p:sp>
      <p:sp>
        <p:nvSpPr>
          <p:cNvPr id="41987" name="Rectangle 3"/>
          <p:cNvSpPr>
            <a:spLocks noGrp="1" noChangeArrowheads="1"/>
          </p:cNvSpPr>
          <p:nvPr>
            <p:ph idx="1"/>
          </p:nvPr>
        </p:nvSpPr>
        <p:spPr>
          <a:xfrm>
            <a:off x="537777" y="5743452"/>
            <a:ext cx="2402340" cy="389825"/>
          </a:xfrm>
        </p:spPr>
        <p:txBody>
          <a:bodyPr>
            <a:normAutofit fontScale="70000" lnSpcReduction="20000"/>
          </a:bodyPr>
          <a:lstStyle/>
          <a:p>
            <a:pPr marL="0" indent="0">
              <a:buNone/>
            </a:pPr>
            <a:endParaRPr lang="ja-JP" altLang="en-US" spc="-300" dirty="0">
              <a:solidFill>
                <a:schemeClr val="accent1">
                  <a:lumMod val="75000"/>
                </a:schemeClr>
              </a:solidFill>
              <a:latin typeface="EPSON 太丸ゴシック体Ｂ" panose="020F0709000000000000" pitchFamily="49" charset="-128"/>
              <a:ea typeface="EPSON 太丸ゴシック体Ｂ" panose="020F0709000000000000" pitchFamily="49" charset="-128"/>
            </a:endParaRPr>
          </a:p>
          <a:p>
            <a:pPr>
              <a:lnSpc>
                <a:spcPct val="80000"/>
              </a:lnSpc>
            </a:pPr>
            <a:endParaRPr lang="en-US" altLang="ja-JP" b="1" dirty="0">
              <a:ea typeface="ＭＳ Ｐゴシック" panose="020B0600070205080204" pitchFamily="50" charset="-128"/>
            </a:endParaRPr>
          </a:p>
        </p:txBody>
      </p:sp>
      <p:sp>
        <p:nvSpPr>
          <p:cNvPr id="5" name="フッター プレースホルダー 4"/>
          <p:cNvSpPr>
            <a:spLocks noGrp="1"/>
          </p:cNvSpPr>
          <p:nvPr>
            <p:ph type="ftr" sz="quarter" idx="11"/>
          </p:nvPr>
        </p:nvSpPr>
        <p:spPr/>
        <p:txBody>
          <a:bodyPr/>
          <a:lstStyle/>
          <a:p>
            <a:r>
              <a:rPr lang="en-US" altLang="ja-JP" dirty="0"/>
              <a:t>www.themegallery.com</a:t>
            </a:r>
          </a:p>
        </p:txBody>
      </p:sp>
      <p:sp>
        <p:nvSpPr>
          <p:cNvPr id="6" name="正方形/長方形 5"/>
          <p:cNvSpPr/>
          <p:nvPr/>
        </p:nvSpPr>
        <p:spPr bwMode="auto">
          <a:xfrm>
            <a:off x="6739384" y="6568901"/>
            <a:ext cx="2297112" cy="2444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図 6"/>
          <p:cNvPicPr>
            <a:picLocks noChangeAspect="1"/>
          </p:cNvPicPr>
          <p:nvPr/>
        </p:nvPicPr>
        <p:blipFill>
          <a:blip r:embed="rId5"/>
          <a:stretch>
            <a:fillRect/>
          </a:stretch>
        </p:blipFill>
        <p:spPr>
          <a:xfrm>
            <a:off x="10375" y="0"/>
            <a:ext cx="1753313" cy="389857"/>
          </a:xfrm>
          <a:prstGeom prst="rect">
            <a:avLst/>
          </a:prstGeom>
          <a:gradFill>
            <a:gsLst>
              <a:gs pos="0">
                <a:schemeClr val="accent1">
                  <a:lumMod val="5000"/>
                  <a:lumOff val="95000"/>
                </a:schemeClr>
              </a:gs>
              <a:gs pos="4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図 7"/>
          <p:cNvPicPr>
            <a:picLocks noChangeAspect="1"/>
          </p:cNvPicPr>
          <p:nvPr/>
        </p:nvPicPr>
        <p:blipFill>
          <a:blip r:embed="rId6"/>
          <a:stretch>
            <a:fillRect/>
          </a:stretch>
        </p:blipFill>
        <p:spPr>
          <a:xfrm>
            <a:off x="6804248" y="44624"/>
            <a:ext cx="2339752" cy="320735"/>
          </a:xfrm>
          <a:prstGeom prst="rect">
            <a:avLst/>
          </a:prstGeom>
        </p:spPr>
      </p:pic>
      <p:grpSp>
        <p:nvGrpSpPr>
          <p:cNvPr id="19" name="グループ化 18"/>
          <p:cNvGrpSpPr/>
          <p:nvPr/>
        </p:nvGrpSpPr>
        <p:grpSpPr>
          <a:xfrm>
            <a:off x="1161047" y="4415431"/>
            <a:ext cx="6813077" cy="1641136"/>
            <a:chOff x="6148027" y="3099553"/>
            <a:chExt cx="7929012" cy="1641136"/>
          </a:xfrm>
        </p:grpSpPr>
        <p:sp>
          <p:nvSpPr>
            <p:cNvPr id="18" name="AutoShape 5"/>
            <p:cNvSpPr>
              <a:spLocks noChangeArrowheads="1"/>
            </p:cNvSpPr>
            <p:nvPr/>
          </p:nvSpPr>
          <p:spPr bwMode="auto">
            <a:xfrm>
              <a:off x="6148027" y="3099553"/>
              <a:ext cx="7929012" cy="1571512"/>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ja-JP" altLang="ja-JP" sz="3600" b="1" dirty="0">
                <a:solidFill>
                  <a:srgbClr val="C00000"/>
                </a:solidFill>
                <a:latin typeface="EPSON 太丸ゴシック体Ｂ" panose="020F0709000000000000" pitchFamily="49" charset="-128"/>
                <a:ea typeface="EPSON 太丸ゴシック体Ｂ" panose="020F0709000000000000" pitchFamily="49" charset="-128"/>
              </a:endParaRPr>
            </a:p>
          </p:txBody>
        </p:sp>
        <p:pic>
          <p:nvPicPr>
            <p:cNvPr id="15" name="Picture 3" descr="Y:\Travail_OGU6\イラスト\学校目標\img002.jpg"/>
            <p:cNvPicPr>
              <a:picLocks noChangeAspect="1" noChangeArrowheads="1"/>
            </p:cNvPicPr>
            <p:nvPr/>
          </p:nvPicPr>
          <p:blipFill>
            <a:blip r:embed="rId7" cstate="email">
              <a:lum contrast="20000"/>
            </a:blip>
            <a:srcRect/>
            <a:stretch>
              <a:fillRect/>
            </a:stretch>
          </p:blipFill>
          <p:spPr bwMode="auto">
            <a:xfrm>
              <a:off x="12579745" y="3171778"/>
              <a:ext cx="1062811" cy="1568911"/>
            </a:xfrm>
            <a:prstGeom prst="ellipse">
              <a:avLst/>
            </a:prstGeom>
            <a:ln>
              <a:noFill/>
            </a:ln>
            <a:effectLst>
              <a:softEdge rad="112500"/>
            </a:effectLst>
          </p:spPr>
        </p:pic>
      </p:grpSp>
      <p:sp>
        <p:nvSpPr>
          <p:cNvPr id="17" name="AutoShape 5"/>
          <p:cNvSpPr>
            <a:spLocks noChangeArrowheads="1"/>
          </p:cNvSpPr>
          <p:nvPr/>
        </p:nvSpPr>
        <p:spPr bwMode="auto">
          <a:xfrm>
            <a:off x="1091338" y="2903230"/>
            <a:ext cx="6842096" cy="1436330"/>
          </a:xfrm>
          <a:prstGeom prst="roundRect">
            <a:avLst>
              <a:gd name="adj" fmla="val 16667"/>
            </a:avLst>
          </a:prstGeom>
          <a:solidFill>
            <a:schemeClr val="tx2">
              <a:lumMod val="60000"/>
              <a:lumOff val="40000"/>
            </a:schemeClr>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ja-JP" sz="2800" b="1" dirty="0" smtClean="0">
              <a:latin typeface="EPSON 太丸ゴシック体Ｂ" panose="020F0709000000000000" pitchFamily="49" charset="-128"/>
              <a:ea typeface="EPSON 太丸ゴシック体Ｂ" panose="020F0709000000000000" pitchFamily="49" charset="-128"/>
            </a:endParaRPr>
          </a:p>
        </p:txBody>
      </p:sp>
      <p:grpSp>
        <p:nvGrpSpPr>
          <p:cNvPr id="2" name="グループ化 1"/>
          <p:cNvGrpSpPr/>
          <p:nvPr/>
        </p:nvGrpSpPr>
        <p:grpSpPr>
          <a:xfrm>
            <a:off x="1091338" y="1451355"/>
            <a:ext cx="6910046" cy="1375593"/>
            <a:chOff x="534100" y="2660618"/>
            <a:chExt cx="5501445" cy="1712548"/>
          </a:xfrm>
        </p:grpSpPr>
        <p:sp>
          <p:nvSpPr>
            <p:cNvPr id="16" name="AutoShape 5"/>
            <p:cNvSpPr>
              <a:spLocks noChangeArrowheads="1"/>
            </p:cNvSpPr>
            <p:nvPr/>
          </p:nvSpPr>
          <p:spPr bwMode="auto">
            <a:xfrm>
              <a:off x="534100" y="2660618"/>
              <a:ext cx="5439901" cy="1712548"/>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ja-JP" sz="2800" b="1" dirty="0" smtClean="0">
                <a:latin typeface="EPSON 太丸ゴシック体Ｂ" panose="020F0709000000000000" pitchFamily="49" charset="-128"/>
                <a:ea typeface="EPSON 太丸ゴシック体Ｂ" panose="020F0709000000000000" pitchFamily="49" charset="-128"/>
              </a:endParaRPr>
            </a:p>
          </p:txBody>
        </p:sp>
        <p:pic>
          <p:nvPicPr>
            <p:cNvPr id="13" name="Picture 4" descr="Y:\Travail_OGU6\イラスト\学校目標\img012.jpg"/>
            <p:cNvPicPr>
              <a:picLocks noChangeAspect="1" noChangeArrowheads="1"/>
            </p:cNvPicPr>
            <p:nvPr/>
          </p:nvPicPr>
          <p:blipFill>
            <a:blip r:embed="rId8" cstate="email">
              <a:lum contrast="20000"/>
            </a:blip>
            <a:srcRect/>
            <a:stretch>
              <a:fillRect/>
            </a:stretch>
          </p:blipFill>
          <p:spPr bwMode="auto">
            <a:xfrm>
              <a:off x="4914260" y="2725826"/>
              <a:ext cx="1121285" cy="1538508"/>
            </a:xfrm>
            <a:prstGeom prst="ellipse">
              <a:avLst/>
            </a:prstGeom>
            <a:ln>
              <a:noFill/>
            </a:ln>
            <a:effectLst>
              <a:softEdge rad="112500"/>
            </a:effectLst>
          </p:spPr>
        </p:pic>
      </p:grpSp>
      <p:sp>
        <p:nvSpPr>
          <p:cNvPr id="4" name="正方形/長方形 3"/>
          <p:cNvSpPr/>
          <p:nvPr/>
        </p:nvSpPr>
        <p:spPr>
          <a:xfrm>
            <a:off x="1374099" y="2125226"/>
            <a:ext cx="5653381" cy="274370"/>
          </a:xfrm>
          <a:prstGeom prst="rect">
            <a:avLst/>
          </a:prstGeom>
        </p:spPr>
        <p:txBody>
          <a:bodyPr wrap="square">
            <a:spAutoFit/>
          </a:bodyPr>
          <a:lstStyle/>
          <a:p>
            <a:pPr algn="just" hangingPunct="0">
              <a:lnSpc>
                <a:spcPts val="1300"/>
              </a:lnSpc>
              <a:spcAft>
                <a:spcPts val="0"/>
              </a:spcAft>
            </a:pPr>
            <a:r>
              <a:rPr lang="ja-JP" altLang="ja-JP" sz="2000" spc="60" dirty="0">
                <a:solidFill>
                  <a:srgbClr val="000000"/>
                </a:solidFill>
                <a:latin typeface="Times New Roman" panose="02020603050405020304" pitchFamily="18" charset="0"/>
                <a:ea typeface="HG丸ｺﾞｼｯｸM-PRO" panose="020F0600000000000000" pitchFamily="50" charset="-128"/>
                <a:cs typeface="HG丸ｺﾞｼｯｸM-PRO" panose="020F0600000000000000" pitchFamily="50" charset="-128"/>
              </a:rPr>
              <a:t>・自他の生命を尊重し</a:t>
            </a:r>
            <a:r>
              <a:rPr lang="ja-JP" altLang="ja-JP" sz="2000" spc="60" dirty="0" smtClean="0">
                <a:solidFill>
                  <a:srgbClr val="000000"/>
                </a:solidFill>
                <a:latin typeface="Times New Roman" panose="02020603050405020304" pitchFamily="18" charset="0"/>
                <a:ea typeface="HG丸ｺﾞｼｯｸM-PRO" panose="020F0600000000000000" pitchFamily="50" charset="-128"/>
                <a:cs typeface="HG丸ｺﾞｼｯｸM-PRO" panose="020F0600000000000000" pitchFamily="50" charset="-128"/>
              </a:rPr>
              <a:t>、</a:t>
            </a:r>
            <a:r>
              <a:rPr lang="ja-JP" altLang="ja-JP" sz="2000" spc="60" dirty="0" smtClean="0">
                <a:solidFill>
                  <a:srgbClr val="000000"/>
                </a:solidFill>
                <a:latin typeface="Times New Roman" panose="02020603050405020304" pitchFamily="18" charset="0"/>
                <a:ea typeface="HG丸ｺﾞｼｯｸM-PRO" panose="020F0600000000000000" pitchFamily="50" charset="-128"/>
                <a:cs typeface="ＭＳ 明朝" panose="02020609040205080304" pitchFamily="17" charset="-128"/>
              </a:rPr>
              <a:t>思いやり</a:t>
            </a:r>
            <a:r>
              <a:rPr lang="ja-JP" altLang="ja-JP" sz="2000" spc="60" dirty="0">
                <a:solidFill>
                  <a:srgbClr val="000000"/>
                </a:solidFill>
                <a:latin typeface="Times New Roman" panose="02020603050405020304" pitchFamily="18" charset="0"/>
                <a:ea typeface="HG丸ｺﾞｼｯｸM-PRO" panose="020F0600000000000000" pitchFamily="50" charset="-128"/>
                <a:cs typeface="ＭＳ 明朝" panose="02020609040205080304" pitchFamily="17" charset="-128"/>
              </a:rPr>
              <a:t>のある</a:t>
            </a:r>
            <a:r>
              <a:rPr lang="ja-JP" altLang="ja-JP" sz="2000" spc="60" dirty="0" smtClean="0">
                <a:solidFill>
                  <a:srgbClr val="000000"/>
                </a:solidFill>
                <a:latin typeface="Times New Roman" panose="02020603050405020304" pitchFamily="18" charset="0"/>
                <a:ea typeface="HG丸ｺﾞｼｯｸM-PRO" panose="020F0600000000000000" pitchFamily="50" charset="-128"/>
                <a:cs typeface="ＭＳ 明朝" panose="02020609040205080304" pitchFamily="17" charset="-128"/>
              </a:rPr>
              <a:t>子</a:t>
            </a:r>
          </a:p>
        </p:txBody>
      </p:sp>
      <p:sp>
        <p:nvSpPr>
          <p:cNvPr id="20" name="正方形/長方形 19"/>
          <p:cNvSpPr/>
          <p:nvPr/>
        </p:nvSpPr>
        <p:spPr>
          <a:xfrm>
            <a:off x="1296692" y="1464790"/>
            <a:ext cx="4322256" cy="689932"/>
          </a:xfrm>
          <a:prstGeom prst="rect">
            <a:avLst/>
          </a:prstGeom>
        </p:spPr>
        <p:txBody>
          <a:bodyPr wrap="square">
            <a:spAutoFit/>
          </a:bodyPr>
          <a:lstStyle/>
          <a:p>
            <a:pPr lvl="0" algn="ctr" eaLnBrk="0" hangingPunct="0"/>
            <a:r>
              <a:rPr lang="ja-JP" altLang="en-US" sz="2800" b="1" dirty="0" smtClean="0">
                <a:solidFill>
                  <a:srgbClr val="330909"/>
                </a:solidFill>
                <a:latin typeface="EPSON 太丸ゴシック体Ｂ" panose="020F0709000000000000" pitchFamily="49" charset="-128"/>
                <a:ea typeface="EPSON 太丸ゴシック体Ｂ" panose="020F0709000000000000" pitchFamily="49" charset="-128"/>
              </a:rPr>
              <a:t>心</a:t>
            </a:r>
            <a:r>
              <a:rPr lang="ja-JP" altLang="en-US" sz="2800" b="1" dirty="0">
                <a:solidFill>
                  <a:srgbClr val="330909"/>
                </a:solidFill>
                <a:latin typeface="EPSON 太丸ゴシック体Ｂ" panose="020F0709000000000000" pitchFamily="49" charset="-128"/>
                <a:ea typeface="EPSON 太丸ゴシック体Ｂ" panose="020F0709000000000000" pitchFamily="49" charset="-128"/>
              </a:rPr>
              <a:t>ゆたかな</a:t>
            </a:r>
            <a:r>
              <a:rPr lang="ja-JP" altLang="en-US" sz="2800" b="1" dirty="0" smtClean="0">
                <a:solidFill>
                  <a:srgbClr val="330909"/>
                </a:solidFill>
                <a:latin typeface="EPSON 太丸ゴシック体Ｂ" panose="020F0709000000000000" pitchFamily="49" charset="-128"/>
                <a:ea typeface="EPSON 太丸ゴシック体Ｂ" panose="020F0709000000000000" pitchFamily="49" charset="-128"/>
              </a:rPr>
              <a:t>子（　　）</a:t>
            </a:r>
            <a:endParaRPr lang="en-US" altLang="ja-JP" sz="2800" b="1" dirty="0">
              <a:solidFill>
                <a:srgbClr val="330909"/>
              </a:solidFill>
              <a:latin typeface="EPSON 太丸ゴシック体Ｂ" panose="020F0709000000000000" pitchFamily="49" charset="-128"/>
              <a:ea typeface="EPSON 太丸ゴシック体Ｂ" panose="020F0709000000000000" pitchFamily="49" charset="-128"/>
            </a:endParaRPr>
          </a:p>
          <a:p>
            <a:pPr marL="1280160" indent="-1280160" algn="just" hangingPunct="0">
              <a:lnSpc>
                <a:spcPts val="1300"/>
              </a:lnSpc>
              <a:spcAft>
                <a:spcPts val="0"/>
              </a:spcAft>
            </a:pPr>
            <a:endParaRPr lang="ja-JP" altLang="ja-JP" sz="1400" dirty="0" smtClean="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9" name="正方形/長方形 8"/>
          <p:cNvSpPr/>
          <p:nvPr/>
        </p:nvSpPr>
        <p:spPr>
          <a:xfrm>
            <a:off x="4171831" y="1403448"/>
            <a:ext cx="651993" cy="646331"/>
          </a:xfrm>
          <a:prstGeom prst="rect">
            <a:avLst/>
          </a:prstGeom>
        </p:spPr>
        <p:txBody>
          <a:bodyPr wrap="square">
            <a:spAutoFit/>
          </a:bodyPr>
          <a:lstStyle/>
          <a:p>
            <a:pPr lvl="0" algn="ctr" eaLnBrk="0" hangingPunct="0"/>
            <a:r>
              <a:rPr lang="ja-JP" altLang="en-US" sz="3600" b="1" dirty="0">
                <a:solidFill>
                  <a:srgbClr val="C00000"/>
                </a:solidFill>
                <a:latin typeface="EPSON 太丸ゴシック体Ｂ" panose="020F0709000000000000" pitchFamily="49" charset="-128"/>
                <a:ea typeface="EPSON 太丸ゴシック体Ｂ" panose="020F0709000000000000" pitchFamily="49" charset="-128"/>
              </a:rPr>
              <a:t>徳</a:t>
            </a:r>
            <a:endParaRPr lang="ja-JP" altLang="ja-JP" sz="3600" b="1" dirty="0">
              <a:solidFill>
                <a:srgbClr val="C00000"/>
              </a:solidFill>
              <a:latin typeface="EPSON 太丸ゴシック体Ｂ" panose="020F0709000000000000" pitchFamily="49" charset="-128"/>
              <a:ea typeface="EPSON 太丸ゴシック体Ｂ" panose="020F0709000000000000" pitchFamily="49" charset="-128"/>
            </a:endParaRPr>
          </a:p>
        </p:txBody>
      </p:sp>
      <p:sp>
        <p:nvSpPr>
          <p:cNvPr id="21" name="正方形/長方形 20"/>
          <p:cNvSpPr/>
          <p:nvPr/>
        </p:nvSpPr>
        <p:spPr>
          <a:xfrm>
            <a:off x="1091338" y="2777438"/>
            <a:ext cx="4675041" cy="813043"/>
          </a:xfrm>
          <a:prstGeom prst="rect">
            <a:avLst/>
          </a:prstGeom>
        </p:spPr>
        <p:txBody>
          <a:bodyPr wrap="square">
            <a:spAutoFit/>
          </a:bodyPr>
          <a:lstStyle/>
          <a:p>
            <a:pPr lvl="0" algn="ctr" eaLnBrk="0" hangingPunct="0"/>
            <a:r>
              <a:rPr lang="ja-JP" altLang="en-US" sz="2800" b="1" dirty="0">
                <a:solidFill>
                  <a:srgbClr val="330909"/>
                </a:solidFill>
                <a:latin typeface="EPSON 太丸ゴシック体Ｂ" panose="020F0709000000000000" pitchFamily="49" charset="-128"/>
                <a:ea typeface="EPSON 太丸ゴシック体Ｂ" panose="020F0709000000000000" pitchFamily="49" charset="-128"/>
              </a:rPr>
              <a:t>よく考える</a:t>
            </a:r>
            <a:r>
              <a:rPr lang="ja-JP" altLang="en-US" sz="2800" b="1" dirty="0" smtClean="0">
                <a:solidFill>
                  <a:srgbClr val="330909"/>
                </a:solidFill>
                <a:latin typeface="EPSON 太丸ゴシック体Ｂ" panose="020F0709000000000000" pitchFamily="49" charset="-128"/>
                <a:ea typeface="EPSON 太丸ゴシック体Ｂ" panose="020F0709000000000000" pitchFamily="49" charset="-128"/>
              </a:rPr>
              <a:t>子（</a:t>
            </a:r>
            <a:r>
              <a:rPr lang="ja-JP" altLang="en-US" sz="3600" b="1" dirty="0" smtClean="0">
                <a:solidFill>
                  <a:srgbClr val="C00000"/>
                </a:solidFill>
                <a:latin typeface="EPSON 太丸ゴシック体Ｂ" panose="020F0709000000000000" pitchFamily="49" charset="-128"/>
                <a:ea typeface="EPSON 太丸ゴシック体Ｂ" panose="020F0709000000000000" pitchFamily="49" charset="-128"/>
              </a:rPr>
              <a:t>知</a:t>
            </a:r>
            <a:r>
              <a:rPr lang="ja-JP" altLang="en-US" sz="2800" b="1" dirty="0" smtClean="0">
                <a:solidFill>
                  <a:srgbClr val="330909"/>
                </a:solidFill>
                <a:latin typeface="EPSON 太丸ゴシック体Ｂ" panose="020F0709000000000000" pitchFamily="49" charset="-128"/>
                <a:ea typeface="EPSON 太丸ゴシック体Ｂ" panose="020F0709000000000000" pitchFamily="49" charset="-128"/>
              </a:rPr>
              <a:t>）</a:t>
            </a:r>
            <a:endParaRPr lang="en-US" altLang="ja-JP" sz="2800" b="1" dirty="0">
              <a:solidFill>
                <a:srgbClr val="330909"/>
              </a:solidFill>
              <a:latin typeface="EPSON 太丸ゴシック体Ｂ" panose="020F0709000000000000" pitchFamily="49" charset="-128"/>
              <a:ea typeface="EPSON 太丸ゴシック体Ｂ" panose="020F0709000000000000" pitchFamily="49" charset="-128"/>
            </a:endParaRPr>
          </a:p>
          <a:p>
            <a:pPr marL="1280160" indent="-1280160" algn="just" hangingPunct="0">
              <a:lnSpc>
                <a:spcPts val="1300"/>
              </a:lnSpc>
              <a:spcAft>
                <a:spcPts val="0"/>
              </a:spcAft>
            </a:pPr>
            <a:endParaRPr lang="ja-JP" altLang="ja-JP" sz="1400" dirty="0" smtClean="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22" name="正方形/長方形 21"/>
          <p:cNvSpPr/>
          <p:nvPr/>
        </p:nvSpPr>
        <p:spPr>
          <a:xfrm>
            <a:off x="1416805" y="5125509"/>
            <a:ext cx="7130567" cy="274370"/>
          </a:xfrm>
          <a:prstGeom prst="rect">
            <a:avLst/>
          </a:prstGeom>
        </p:spPr>
        <p:txBody>
          <a:bodyPr wrap="square">
            <a:spAutoFit/>
          </a:bodyPr>
          <a:lstStyle/>
          <a:p>
            <a:pPr marL="1280160" lvl="0" indent="-1280160" algn="just" hangingPunct="0">
              <a:lnSpc>
                <a:spcPts val="1300"/>
              </a:lnSpc>
              <a:spcAft>
                <a:spcPts val="0"/>
              </a:spcAft>
            </a:pPr>
            <a:r>
              <a:rPr lang="ja-JP" altLang="ja-JP" sz="2000" kern="0" spc="60" dirty="0">
                <a:solidFill>
                  <a:srgbClr val="000000"/>
                </a:solidFill>
                <a:ea typeface="HG丸ｺﾞｼｯｸM-PRO" panose="020F0600000000000000" pitchFamily="50" charset="-128"/>
                <a:cs typeface="HG丸ｺﾞｼｯｸM-PRO" panose="020F0600000000000000" pitchFamily="50" charset="-128"/>
              </a:rPr>
              <a:t>・進んで運動し、</a:t>
            </a:r>
            <a:r>
              <a:rPr lang="ja-JP" altLang="ja-JP" sz="2000" kern="0" spc="60" dirty="0" smtClean="0">
                <a:solidFill>
                  <a:srgbClr val="000000"/>
                </a:solidFill>
                <a:ea typeface="HG丸ｺﾞｼｯｸM-PRO" panose="020F0600000000000000" pitchFamily="50" charset="-128"/>
                <a:cs typeface="HG丸ｺﾞｼｯｸM-PRO" panose="020F0600000000000000" pitchFamily="50" charset="-128"/>
              </a:rPr>
              <a:t>親しむ</a:t>
            </a:r>
            <a:r>
              <a:rPr lang="ja-JP" altLang="ja-JP" sz="2000" spc="60" dirty="0" smtClean="0">
                <a:solidFill>
                  <a:srgbClr val="000000"/>
                </a:solidFill>
                <a:latin typeface="Times New Roman" panose="02020603050405020304" pitchFamily="18" charset="0"/>
                <a:ea typeface="HG丸ｺﾞｼｯｸM-PRO" panose="020F0600000000000000" pitchFamily="50" charset="-128"/>
                <a:cs typeface="HG丸ｺﾞｼｯｸM-PRO" panose="020F0600000000000000" pitchFamily="50" charset="-128"/>
              </a:rPr>
              <a:t>子</a:t>
            </a:r>
            <a:endParaRPr lang="ja-JP" altLang="ja-JP" sz="24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p:txBody>
      </p:sp>
      <p:pic>
        <p:nvPicPr>
          <p:cNvPr id="24" name="Picture 2" descr="Y:\Travail_OGU6\イラスト\学校目標\img001.jpg"/>
          <p:cNvPicPr>
            <a:picLocks noChangeAspect="1" noChangeArrowheads="1"/>
          </p:cNvPicPr>
          <p:nvPr/>
        </p:nvPicPr>
        <p:blipFill>
          <a:blip r:embed="rId9" cstate="email">
            <a:lum contrast="20000"/>
          </a:blip>
          <a:srcRect/>
          <a:stretch>
            <a:fillRect/>
          </a:stretch>
        </p:blipFill>
        <p:spPr bwMode="auto">
          <a:xfrm>
            <a:off x="6126067" y="2921834"/>
            <a:ext cx="1707857" cy="1321166"/>
          </a:xfrm>
          <a:prstGeom prst="ellipse">
            <a:avLst/>
          </a:prstGeom>
          <a:ln>
            <a:noFill/>
          </a:ln>
          <a:effectLst>
            <a:softEdge rad="112500"/>
          </a:effectLst>
        </p:spPr>
      </p:pic>
      <p:sp>
        <p:nvSpPr>
          <p:cNvPr id="25" name="正方形/長方形 24"/>
          <p:cNvSpPr/>
          <p:nvPr/>
        </p:nvSpPr>
        <p:spPr>
          <a:xfrm>
            <a:off x="1354845" y="2464184"/>
            <a:ext cx="7130567" cy="277448"/>
          </a:xfrm>
          <a:prstGeom prst="rect">
            <a:avLst/>
          </a:prstGeom>
        </p:spPr>
        <p:txBody>
          <a:bodyPr wrap="square">
            <a:spAutoFit/>
          </a:bodyPr>
          <a:lstStyle/>
          <a:p>
            <a:pPr marL="1280160" lvl="0" indent="-1280160" algn="just" hangingPunct="0">
              <a:lnSpc>
                <a:spcPts val="1300"/>
              </a:lnSpc>
              <a:spcAft>
                <a:spcPts val="0"/>
              </a:spcAft>
            </a:pPr>
            <a:r>
              <a:rPr lang="ja-JP" altLang="ja-JP" sz="2000" spc="60" dirty="0">
                <a:solidFill>
                  <a:srgbClr val="000000"/>
                </a:solidFill>
                <a:latin typeface="Times New Roman" panose="02020603050405020304" pitchFamily="18" charset="0"/>
                <a:ea typeface="HG丸ｺﾞｼｯｸM-PRO" panose="020F0600000000000000" pitchFamily="50" charset="-128"/>
                <a:cs typeface="HG丸ｺﾞｼｯｸM-PRO" panose="020F0600000000000000" pitchFamily="50" charset="-128"/>
              </a:rPr>
              <a:t>・学校や地域を愛し、他者と豊かに関わる子</a:t>
            </a:r>
            <a:endParaRPr lang="ja-JP" altLang="ja-JP" sz="24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27" name="正方形/長方形 26"/>
          <p:cNvSpPr/>
          <p:nvPr/>
        </p:nvSpPr>
        <p:spPr>
          <a:xfrm>
            <a:off x="1364576" y="3522044"/>
            <a:ext cx="7130567" cy="441083"/>
          </a:xfrm>
          <a:prstGeom prst="rect">
            <a:avLst/>
          </a:prstGeom>
        </p:spPr>
        <p:txBody>
          <a:bodyPr wrap="square">
            <a:spAutoFit/>
          </a:bodyPr>
          <a:lstStyle/>
          <a:p>
            <a:pPr lvl="0" algn="just" hangingPunct="0">
              <a:lnSpc>
                <a:spcPts val="1300"/>
              </a:lnSpc>
              <a:spcAft>
                <a:spcPts val="0"/>
              </a:spcAft>
            </a:pPr>
            <a:r>
              <a:rPr lang="ja-JP" altLang="ja-JP" sz="2000" spc="60" dirty="0" smtClean="0">
                <a:solidFill>
                  <a:srgbClr val="000000"/>
                </a:solidFill>
                <a:latin typeface="Times New Roman" panose="02020603050405020304" pitchFamily="18" charset="0"/>
                <a:ea typeface="HG丸ｺﾞｼｯｸM-PRO" panose="020F0600000000000000" pitchFamily="50" charset="-128"/>
                <a:cs typeface="HG丸ｺﾞｼｯｸM-PRO" panose="020F0600000000000000" pitchFamily="50" charset="-128"/>
              </a:rPr>
              <a:t>・</a:t>
            </a:r>
            <a:r>
              <a:rPr lang="ja-JP" altLang="ja-JP" sz="2000" spc="60" dirty="0">
                <a:solidFill>
                  <a:srgbClr val="000000"/>
                </a:solidFill>
                <a:latin typeface="Times New Roman" panose="02020603050405020304" pitchFamily="18" charset="0"/>
                <a:ea typeface="HG丸ｺﾞｼｯｸM-PRO" panose="020F0600000000000000" pitchFamily="50" charset="-128"/>
                <a:cs typeface="HG丸ｺﾞｼｯｸM-PRO" panose="020F0600000000000000" pitchFamily="50" charset="-128"/>
              </a:rPr>
              <a:t>自ら学ぶ、考え、判断できる子</a:t>
            </a:r>
            <a:endParaRPr lang="ja-JP" altLang="ja-JP" sz="24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a:p>
            <a:pPr marL="1280160" lvl="0" indent="-1280160" algn="just" hangingPunct="0">
              <a:lnSpc>
                <a:spcPts val="1300"/>
              </a:lnSpc>
              <a:spcAft>
                <a:spcPts val="0"/>
              </a:spcAft>
            </a:pPr>
            <a:endParaRPr lang="ja-JP" altLang="ja-JP" sz="24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28" name="正方形/長方形 27"/>
          <p:cNvSpPr/>
          <p:nvPr/>
        </p:nvSpPr>
        <p:spPr>
          <a:xfrm>
            <a:off x="1437517" y="5494169"/>
            <a:ext cx="7130567" cy="274370"/>
          </a:xfrm>
          <a:prstGeom prst="rect">
            <a:avLst/>
          </a:prstGeom>
        </p:spPr>
        <p:txBody>
          <a:bodyPr wrap="square">
            <a:spAutoFit/>
          </a:bodyPr>
          <a:lstStyle/>
          <a:p>
            <a:pPr marL="1280160" lvl="0" indent="-1280160" algn="just" hangingPunct="0">
              <a:lnSpc>
                <a:spcPts val="1300"/>
              </a:lnSpc>
              <a:spcAft>
                <a:spcPts val="0"/>
              </a:spcAft>
            </a:pPr>
            <a:r>
              <a:rPr lang="ja-JP" altLang="ja-JP" sz="2000" kern="0" spc="60" dirty="0" smtClean="0">
                <a:solidFill>
                  <a:srgbClr val="000000"/>
                </a:solidFill>
                <a:ea typeface="HG丸ｺﾞｼｯｸM-PRO" panose="020F0600000000000000" pitchFamily="50" charset="-128"/>
                <a:cs typeface="HG丸ｺﾞｼｯｸM-PRO" panose="020F0600000000000000" pitchFamily="50" charset="-128"/>
              </a:rPr>
              <a:t>・</a:t>
            </a:r>
            <a:r>
              <a:rPr lang="ja-JP" altLang="ja-JP" sz="2000" kern="0" spc="60" dirty="0">
                <a:solidFill>
                  <a:srgbClr val="000000"/>
                </a:solidFill>
                <a:ea typeface="HG丸ｺﾞｼｯｸM-PRO" panose="020F0600000000000000" pitchFamily="50" charset="-128"/>
                <a:cs typeface="HG丸ｺﾞｼｯｸM-PRO" panose="020F0600000000000000" pitchFamily="50" charset="-128"/>
              </a:rPr>
              <a:t>心身ともに健康な子</a:t>
            </a:r>
            <a:endParaRPr lang="ja-JP" altLang="ja-JP" sz="20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29" name="正方形/長方形 28"/>
          <p:cNvSpPr/>
          <p:nvPr/>
        </p:nvSpPr>
        <p:spPr>
          <a:xfrm>
            <a:off x="1316653" y="4389703"/>
            <a:ext cx="4224410" cy="813492"/>
          </a:xfrm>
          <a:prstGeom prst="rect">
            <a:avLst/>
          </a:prstGeom>
        </p:spPr>
        <p:txBody>
          <a:bodyPr wrap="square">
            <a:spAutoFit/>
          </a:bodyPr>
          <a:lstStyle/>
          <a:p>
            <a:pPr lvl="0" algn="ctr" eaLnBrk="0" hangingPunct="0"/>
            <a:r>
              <a:rPr lang="ja-JP" altLang="en-US" sz="2800" b="1" dirty="0">
                <a:solidFill>
                  <a:srgbClr val="330909"/>
                </a:solidFill>
                <a:latin typeface="EPSON 太丸ゴシック体Ｂ" panose="020F0709000000000000" pitchFamily="49" charset="-128"/>
                <a:ea typeface="EPSON 太丸ゴシック体Ｂ" panose="020F0709000000000000" pitchFamily="49" charset="-128"/>
              </a:rPr>
              <a:t>たくましい</a:t>
            </a:r>
            <a:r>
              <a:rPr lang="ja-JP" altLang="en-US" sz="2800" b="1" dirty="0" smtClean="0">
                <a:solidFill>
                  <a:srgbClr val="330909"/>
                </a:solidFill>
                <a:latin typeface="EPSON 太丸ゴシック体Ｂ" panose="020F0709000000000000" pitchFamily="49" charset="-128"/>
                <a:ea typeface="EPSON 太丸ゴシック体Ｂ" panose="020F0709000000000000" pitchFamily="49" charset="-128"/>
              </a:rPr>
              <a:t>子（</a:t>
            </a:r>
            <a:r>
              <a:rPr lang="ja-JP" altLang="en-US" sz="3600" b="1" dirty="0" smtClean="0">
                <a:solidFill>
                  <a:srgbClr val="C00000"/>
                </a:solidFill>
                <a:latin typeface="EPSON 太丸ゴシック体Ｂ" panose="020F0709000000000000" pitchFamily="49" charset="-128"/>
                <a:ea typeface="EPSON 太丸ゴシック体Ｂ" panose="020F0709000000000000" pitchFamily="49" charset="-128"/>
              </a:rPr>
              <a:t>体</a:t>
            </a:r>
            <a:r>
              <a:rPr lang="ja-JP" altLang="en-US" sz="2800" b="1" dirty="0" smtClean="0">
                <a:solidFill>
                  <a:srgbClr val="330909"/>
                </a:solidFill>
                <a:latin typeface="EPSON 太丸ゴシック体Ｂ" panose="020F0709000000000000" pitchFamily="49" charset="-128"/>
                <a:ea typeface="EPSON 太丸ゴシック体Ｂ" panose="020F0709000000000000" pitchFamily="49" charset="-128"/>
              </a:rPr>
              <a:t>）</a:t>
            </a:r>
            <a:endParaRPr lang="en-US" altLang="ja-JP" sz="2800" b="1" dirty="0">
              <a:solidFill>
                <a:srgbClr val="330909"/>
              </a:solidFill>
              <a:latin typeface="EPSON 太丸ゴシック体Ｂ" panose="020F0709000000000000" pitchFamily="49" charset="-128"/>
              <a:ea typeface="EPSON 太丸ゴシック体Ｂ" panose="020F0709000000000000" pitchFamily="49" charset="-128"/>
            </a:endParaRPr>
          </a:p>
          <a:p>
            <a:pPr marL="1280160" indent="-1280160" algn="just" hangingPunct="0">
              <a:lnSpc>
                <a:spcPts val="1300"/>
              </a:lnSpc>
              <a:spcAft>
                <a:spcPts val="0"/>
              </a:spcAft>
            </a:pPr>
            <a:endParaRPr lang="ja-JP" altLang="ja-JP" sz="1400" dirty="0" smtClean="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30" name="正方形/長方形 29"/>
          <p:cNvSpPr/>
          <p:nvPr/>
        </p:nvSpPr>
        <p:spPr>
          <a:xfrm>
            <a:off x="1326615" y="3909586"/>
            <a:ext cx="7130567" cy="274370"/>
          </a:xfrm>
          <a:prstGeom prst="rect">
            <a:avLst/>
          </a:prstGeom>
        </p:spPr>
        <p:txBody>
          <a:bodyPr wrap="square">
            <a:spAutoFit/>
          </a:bodyPr>
          <a:lstStyle/>
          <a:p>
            <a:pPr algn="just" hangingPunct="0">
              <a:lnSpc>
                <a:spcPts val="1300"/>
              </a:lnSpc>
              <a:spcAft>
                <a:spcPts val="0"/>
              </a:spcAft>
            </a:pPr>
            <a:r>
              <a:rPr lang="ja-JP" altLang="ja-JP" sz="2000" spc="60" dirty="0">
                <a:solidFill>
                  <a:srgbClr val="000000"/>
                </a:solidFill>
                <a:latin typeface="Times New Roman" panose="02020603050405020304" pitchFamily="18" charset="0"/>
                <a:ea typeface="HG丸ｺﾞｼｯｸM-PRO" panose="020F0600000000000000" pitchFamily="50" charset="-128"/>
                <a:cs typeface="HG丸ｺﾞｼｯｸM-PRO" panose="020F0600000000000000" pitchFamily="50" charset="-128"/>
              </a:rPr>
              <a:t>・友達と関わりながら学ぶ子</a:t>
            </a:r>
            <a:endParaRPr lang="ja-JP" altLang="ja-JP" sz="2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10" name="正方形/長方形 9"/>
          <p:cNvSpPr/>
          <p:nvPr/>
        </p:nvSpPr>
        <p:spPr bwMode="auto">
          <a:xfrm>
            <a:off x="3210326" y="762795"/>
            <a:ext cx="5264408" cy="483591"/>
          </a:xfrm>
          <a:prstGeom prst="rect">
            <a:avLst/>
          </a:prstGeom>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solidFill>
                  <a:schemeClr val="tx1"/>
                </a:solidFill>
                <a:latin typeface="Arial" panose="020B0604020202020204" pitchFamily="34" charset="0"/>
              </a:rPr>
              <a:t>人間</a:t>
            </a:r>
            <a:r>
              <a:rPr kumimoji="0" lang="ja-JP" altLang="en-US" sz="1400" b="0" i="0" u="none" strike="noStrike" cap="none" normalizeH="0" baseline="0" dirty="0" smtClean="0">
                <a:ln>
                  <a:noFill/>
                </a:ln>
                <a:solidFill>
                  <a:schemeClr val="tx1"/>
                </a:solidFill>
                <a:effectLst/>
                <a:latin typeface="Arial" panose="020B0604020202020204" pitchFamily="34" charset="0"/>
              </a:rPr>
              <a:t>尊重の精神に基づき、自主性と創造性に富み、心身ともに健康で、広く国際社会に生きる人間性豊かな児童の育成をめざす。</a:t>
            </a:r>
          </a:p>
        </p:txBody>
      </p:sp>
      <p:sp>
        <p:nvSpPr>
          <p:cNvPr id="3" name="正方形/長方形 2"/>
          <p:cNvSpPr/>
          <p:nvPr/>
        </p:nvSpPr>
        <p:spPr>
          <a:xfrm>
            <a:off x="537777" y="453083"/>
            <a:ext cx="101164" cy="128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オーディオ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3"/>
    </mc:Choice>
    <mc:Fallback xmlns="">
      <p:transition spd="slow" advTm="3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6780" y="678955"/>
            <a:ext cx="9277443" cy="646584"/>
          </a:xfrm>
        </p:spPr>
        <p:txBody>
          <a:bodyPr>
            <a:noAutofit/>
          </a:bodyPr>
          <a:lstStyle/>
          <a:p>
            <a:r>
              <a:rPr lang="en-US" altLang="ja-JP" sz="3600" spc="-300" dirty="0" smtClean="0">
                <a:latin typeface="HGP創英角ﾎﾟｯﾌﾟ体" panose="040B0A00000000000000" pitchFamily="50" charset="-128"/>
                <a:ea typeface="HGP創英角ﾎﾟｯﾌﾟ体" panose="040B0A00000000000000" pitchFamily="50" charset="-128"/>
              </a:rPr>
              <a:t>【</a:t>
            </a:r>
            <a:r>
              <a:rPr lang="ja-JP" altLang="en-US" sz="3600" spc="-300" dirty="0" smtClean="0">
                <a:latin typeface="HGP創英角ﾎﾟｯﾌﾟ体" panose="040B0A00000000000000" pitchFamily="50" charset="-128"/>
                <a:ea typeface="HGP創英角ﾎﾟｯﾌﾟ体" panose="040B0A00000000000000" pitchFamily="50" charset="-128"/>
              </a:rPr>
              <a:t>尾久六フェスタ</a:t>
            </a:r>
            <a:r>
              <a:rPr lang="en-US" altLang="ja-JP" sz="3600" spc="-300" dirty="0" smtClean="0">
                <a:latin typeface="HGP創英角ﾎﾟｯﾌﾟ体" panose="040B0A00000000000000" pitchFamily="50" charset="-128"/>
                <a:ea typeface="HGP創英角ﾎﾟｯﾌﾟ体" panose="040B0A00000000000000" pitchFamily="50" charset="-128"/>
              </a:rPr>
              <a:t>】</a:t>
            </a:r>
            <a:r>
              <a:rPr lang="en-US" altLang="ja-JP" sz="3600" spc="-150" dirty="0" smtClean="0">
                <a:solidFill>
                  <a:srgbClr val="0070C0"/>
                </a:solidFill>
                <a:latin typeface="HGP創英角ﾎﾟｯﾌﾟ体" panose="040B0A00000000000000" pitchFamily="50" charset="-128"/>
                <a:ea typeface="HGP創英角ﾎﾟｯﾌﾟ体" panose="040B0A00000000000000" pitchFamily="50" charset="-128"/>
              </a:rPr>
              <a:t>10/15</a:t>
            </a:r>
            <a:r>
              <a:rPr lang="ja-JP" altLang="en-US" sz="3600" spc="-150" dirty="0" smtClean="0">
                <a:solidFill>
                  <a:srgbClr val="0070C0"/>
                </a:solidFill>
                <a:latin typeface="HGP創英角ﾎﾟｯﾌﾟ体" panose="040B0A00000000000000" pitchFamily="50" charset="-128"/>
                <a:ea typeface="HGP創英角ﾎﾟｯﾌﾟ体" panose="040B0A00000000000000" pitchFamily="50" charset="-128"/>
              </a:rPr>
              <a:t>（</a:t>
            </a:r>
            <a:r>
              <a:rPr lang="ja-JP" altLang="en-US" sz="3600" spc="-150" dirty="0">
                <a:solidFill>
                  <a:srgbClr val="0070C0"/>
                </a:solidFill>
                <a:latin typeface="HGP創英角ﾎﾟｯﾌﾟ体" panose="040B0A00000000000000" pitchFamily="50" charset="-128"/>
                <a:ea typeface="HGP創英角ﾎﾟｯﾌﾟ体" panose="040B0A00000000000000" pitchFamily="50" charset="-128"/>
              </a:rPr>
              <a:t>土）</a:t>
            </a:r>
            <a:endParaRPr lang="en-US" altLang="ja-JP" sz="3600" spc="-3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5" name="フッター プレースホルダー 4"/>
          <p:cNvSpPr>
            <a:spLocks noGrp="1"/>
          </p:cNvSpPr>
          <p:nvPr>
            <p:ph type="ftr" sz="quarter" idx="11"/>
          </p:nvPr>
        </p:nvSpPr>
        <p:spPr/>
        <p:txBody>
          <a:bodyPr/>
          <a:lstStyle/>
          <a:p>
            <a:r>
              <a:rPr lang="en-US" altLang="ja-JP" dirty="0"/>
              <a:t>www.themegallery.com</a:t>
            </a:r>
          </a:p>
        </p:txBody>
      </p:sp>
      <p:sp>
        <p:nvSpPr>
          <p:cNvPr id="6" name="正方形/長方形 5"/>
          <p:cNvSpPr/>
          <p:nvPr/>
        </p:nvSpPr>
        <p:spPr bwMode="auto">
          <a:xfrm>
            <a:off x="6739384" y="6568901"/>
            <a:ext cx="2297112" cy="2444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図 6"/>
          <p:cNvPicPr>
            <a:picLocks noChangeAspect="1"/>
          </p:cNvPicPr>
          <p:nvPr/>
        </p:nvPicPr>
        <p:blipFill>
          <a:blip r:embed="rId6"/>
          <a:stretch>
            <a:fillRect/>
          </a:stretch>
        </p:blipFill>
        <p:spPr>
          <a:xfrm>
            <a:off x="10375" y="0"/>
            <a:ext cx="1753313" cy="389857"/>
          </a:xfrm>
          <a:prstGeom prst="rect">
            <a:avLst/>
          </a:prstGeom>
          <a:gradFill>
            <a:gsLst>
              <a:gs pos="0">
                <a:schemeClr val="accent1">
                  <a:lumMod val="5000"/>
                  <a:lumOff val="95000"/>
                </a:schemeClr>
              </a:gs>
              <a:gs pos="4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図 7"/>
          <p:cNvPicPr>
            <a:picLocks noChangeAspect="1"/>
          </p:cNvPicPr>
          <p:nvPr/>
        </p:nvPicPr>
        <p:blipFill>
          <a:blip r:embed="rId7"/>
          <a:stretch>
            <a:fillRect/>
          </a:stretch>
        </p:blipFill>
        <p:spPr>
          <a:xfrm>
            <a:off x="6804248" y="44624"/>
            <a:ext cx="2339752" cy="320735"/>
          </a:xfrm>
          <a:prstGeom prst="rect">
            <a:avLst/>
          </a:prstGeom>
        </p:spPr>
      </p:pic>
      <p:pic>
        <p:nvPicPr>
          <p:cNvPr id="2" name="図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4884" y="1293373"/>
            <a:ext cx="3276271" cy="2457203"/>
          </a:xfrm>
          <a:prstGeom prst="rect">
            <a:avLst/>
          </a:prstGeom>
        </p:spPr>
      </p:pic>
      <p:pic>
        <p:nvPicPr>
          <p:cNvPr id="9" name="図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21591" y="1293373"/>
            <a:ext cx="3282096" cy="2461572"/>
          </a:xfrm>
          <a:prstGeom prst="rect">
            <a:avLst/>
          </a:prstGeom>
        </p:spPr>
      </p:pic>
      <p:pic>
        <p:nvPicPr>
          <p:cNvPr id="11" name="図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1591" y="3712677"/>
            <a:ext cx="3226482" cy="2419862"/>
          </a:xfrm>
          <a:prstGeom prst="rect">
            <a:avLst/>
          </a:prstGeom>
        </p:spPr>
      </p:pic>
      <p:pic>
        <p:nvPicPr>
          <p:cNvPr id="12" name="図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0358" y="3804853"/>
            <a:ext cx="3360797" cy="2520598"/>
          </a:xfrm>
          <a:prstGeom prst="rect">
            <a:avLst/>
          </a:prstGeom>
        </p:spPr>
      </p:pic>
      <p:sp>
        <p:nvSpPr>
          <p:cNvPr id="20" name="正方形/長方形 19"/>
          <p:cNvSpPr/>
          <p:nvPr/>
        </p:nvSpPr>
        <p:spPr>
          <a:xfrm>
            <a:off x="1196714" y="3392084"/>
            <a:ext cx="6906973" cy="584775"/>
          </a:xfrm>
          <a:prstGeom prst="rect">
            <a:avLst/>
          </a:prstGeom>
          <a:solidFill>
            <a:schemeClr val="bg1"/>
          </a:solidFill>
        </p:spPr>
        <p:txBody>
          <a:bodyPr wrap="square">
            <a:spAutoFit/>
          </a:bodyPr>
          <a:lstStyle/>
          <a:p>
            <a:r>
              <a:rPr lang="ja-JP" altLang="en-US" sz="3200" b="1" spc="-300" dirty="0" smtClean="0">
                <a:solidFill>
                  <a:srgbClr val="00B0F0"/>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子供</a:t>
            </a:r>
            <a:r>
              <a:rPr lang="ja-JP" altLang="en-US" sz="3200" b="1" spc="-300" dirty="0">
                <a:solidFill>
                  <a:srgbClr val="00B0F0"/>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の学びと願い</a:t>
            </a:r>
            <a:r>
              <a:rPr lang="ja-JP" altLang="en-US" sz="3200" b="1" spc="-300" dirty="0" smtClean="0">
                <a:solidFill>
                  <a:srgbClr val="00B0F0"/>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を生かしたブース作り</a:t>
            </a:r>
            <a:endParaRPr lang="ja-JP" altLang="en-US" sz="3200" b="1" spc="-300" dirty="0">
              <a:solidFill>
                <a:srgbClr val="00B0F0"/>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21129514"/>
      </p:ext>
    </p:extLst>
  </p:cSld>
  <p:clrMapOvr>
    <a:masterClrMapping/>
  </p:clrMapOvr>
  <mc:AlternateContent xmlns:mc="http://schemas.openxmlformats.org/markup-compatibility/2006" xmlns:p14="http://schemas.microsoft.com/office/powerpoint/2010/main">
    <mc:Choice Requires="p14">
      <p:transition spd="slow" p14:dur="2000" advTm="5160"/>
    </mc:Choice>
    <mc:Fallback xmlns="">
      <p:transition spd="slow" advTm="5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00785" y="215431"/>
            <a:ext cx="8785125" cy="1499616"/>
          </a:xfrm>
        </p:spPr>
        <p:txBody>
          <a:bodyPr>
            <a:normAutofit/>
          </a:bodyPr>
          <a:lstStyle/>
          <a:p>
            <a:r>
              <a:rPr lang="ja-JP" altLang="en-US" sz="3600" dirty="0" smtClean="0">
                <a:latin typeface="HGP創英角ﾎﾟｯﾌﾟ体" panose="040B0A00000000000000" pitchFamily="50" charset="-128"/>
                <a:ea typeface="HGP創英角ﾎﾟｯﾌﾟ体" panose="040B0A00000000000000" pitchFamily="50" charset="-128"/>
              </a:rPr>
              <a:t>尾久六小の子供たちの一日</a:t>
            </a:r>
            <a:r>
              <a:rPr lang="en-US" altLang="ja-JP" sz="3600" dirty="0" smtClean="0">
                <a:latin typeface="HGP創英角ﾎﾟｯﾌﾟ体" panose="040B0A00000000000000" pitchFamily="50" charset="-128"/>
                <a:ea typeface="HGP創英角ﾎﾟｯﾌﾟ体" panose="040B0A00000000000000" pitchFamily="50" charset="-128"/>
              </a:rPr>
              <a:t>【</a:t>
            </a:r>
            <a:r>
              <a:rPr lang="ja-JP" altLang="en-US" sz="3600" dirty="0">
                <a:latin typeface="HGP創英角ﾎﾟｯﾌﾟ体" panose="040B0A00000000000000" pitchFamily="50" charset="-128"/>
                <a:ea typeface="HGP創英角ﾎﾟｯﾌﾟ体" panose="040B0A00000000000000" pitchFamily="50" charset="-128"/>
              </a:rPr>
              <a:t>登校</a:t>
            </a:r>
            <a:r>
              <a:rPr lang="ja-JP" altLang="en-US" sz="3600" dirty="0" smtClean="0">
                <a:latin typeface="HGP創英角ﾎﾟｯﾌﾟ体" panose="040B0A00000000000000" pitchFamily="50" charset="-128"/>
                <a:ea typeface="HGP創英角ﾎﾟｯﾌﾟ体" panose="040B0A00000000000000" pitchFamily="50" charset="-128"/>
              </a:rPr>
              <a:t>班登校</a:t>
            </a:r>
            <a:r>
              <a:rPr lang="en-US" altLang="ja-JP" sz="3600" dirty="0" smtClean="0">
                <a:latin typeface="HGP創英角ﾎﾟｯﾌﾟ体" panose="040B0A00000000000000" pitchFamily="50" charset="-128"/>
                <a:ea typeface="HGP創英角ﾎﾟｯﾌﾟ体" panose="040B0A00000000000000" pitchFamily="50" charset="-128"/>
              </a:rPr>
              <a:t>】</a:t>
            </a:r>
            <a:endParaRPr lang="en-US" altLang="ja-JP" sz="3600" dirty="0">
              <a:latin typeface="HGP創英角ﾎﾟｯﾌﾟ体" panose="040B0A00000000000000" pitchFamily="50" charset="-128"/>
              <a:ea typeface="HGP創英角ﾎﾟｯﾌﾟ体" panose="040B0A00000000000000" pitchFamily="50" charset="-128"/>
            </a:endParaRPr>
          </a:p>
        </p:txBody>
      </p:sp>
      <p:sp>
        <p:nvSpPr>
          <p:cNvPr id="5" name="フッター プレースホルダー 4"/>
          <p:cNvSpPr>
            <a:spLocks noGrp="1"/>
          </p:cNvSpPr>
          <p:nvPr>
            <p:ph type="ftr" sz="quarter" idx="11"/>
          </p:nvPr>
        </p:nvSpPr>
        <p:spPr/>
        <p:txBody>
          <a:bodyPr/>
          <a:lstStyle/>
          <a:p>
            <a:r>
              <a:rPr lang="en-US" altLang="ja-JP" dirty="0"/>
              <a:t>www.themegallery.com</a:t>
            </a:r>
          </a:p>
        </p:txBody>
      </p:sp>
      <p:sp>
        <p:nvSpPr>
          <p:cNvPr id="6" name="正方形/長方形 5"/>
          <p:cNvSpPr/>
          <p:nvPr/>
        </p:nvSpPr>
        <p:spPr bwMode="auto">
          <a:xfrm>
            <a:off x="6739384" y="6568901"/>
            <a:ext cx="2297112" cy="2444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図 6"/>
          <p:cNvPicPr>
            <a:picLocks noChangeAspect="1"/>
          </p:cNvPicPr>
          <p:nvPr/>
        </p:nvPicPr>
        <p:blipFill>
          <a:blip r:embed="rId5"/>
          <a:stretch>
            <a:fillRect/>
          </a:stretch>
        </p:blipFill>
        <p:spPr>
          <a:xfrm>
            <a:off x="10375" y="0"/>
            <a:ext cx="1753313" cy="389857"/>
          </a:xfrm>
          <a:prstGeom prst="rect">
            <a:avLst/>
          </a:prstGeom>
          <a:gradFill>
            <a:gsLst>
              <a:gs pos="0">
                <a:schemeClr val="accent1">
                  <a:lumMod val="5000"/>
                  <a:lumOff val="95000"/>
                </a:schemeClr>
              </a:gs>
              <a:gs pos="4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図 7"/>
          <p:cNvPicPr>
            <a:picLocks noChangeAspect="1"/>
          </p:cNvPicPr>
          <p:nvPr/>
        </p:nvPicPr>
        <p:blipFill>
          <a:blip r:embed="rId6"/>
          <a:stretch>
            <a:fillRect/>
          </a:stretch>
        </p:blipFill>
        <p:spPr>
          <a:xfrm>
            <a:off x="6804248" y="44624"/>
            <a:ext cx="2339752" cy="320735"/>
          </a:xfrm>
          <a:prstGeom prst="rect">
            <a:avLst/>
          </a:prstGeom>
        </p:spPr>
      </p:pic>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795" y="1479872"/>
            <a:ext cx="7812360" cy="5197479"/>
          </a:xfrm>
          <a:prstGeom prst="rect">
            <a:avLst/>
          </a:prstGeom>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64108573"/>
      </p:ext>
    </p:extLst>
  </p:cSld>
  <p:clrMapOvr>
    <a:masterClrMapping/>
  </p:clrMapOvr>
  <mc:AlternateContent xmlns:mc="http://schemas.openxmlformats.org/markup-compatibility/2006" xmlns:p14="http://schemas.microsoft.com/office/powerpoint/2010/main">
    <mc:Choice Requires="p14">
      <p:transition spd="slow" p14:dur="2000" advTm="3248"/>
    </mc:Choice>
    <mc:Fallback xmlns="">
      <p:transition spd="slow" advTm="3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00785" y="215431"/>
            <a:ext cx="8785125" cy="1499616"/>
          </a:xfrm>
        </p:spPr>
        <p:txBody>
          <a:bodyPr>
            <a:normAutofit/>
          </a:bodyPr>
          <a:lstStyle/>
          <a:p>
            <a:r>
              <a:rPr lang="ja-JP" altLang="en-US" sz="3600" dirty="0" smtClean="0">
                <a:latin typeface="HGP創英角ﾎﾟｯﾌﾟ体" panose="040B0A00000000000000" pitchFamily="50" charset="-128"/>
                <a:ea typeface="HGP創英角ﾎﾟｯﾌﾟ体" panose="040B0A00000000000000" pitchFamily="50" charset="-128"/>
              </a:rPr>
              <a:t>尾久六小の子供たちの一日</a:t>
            </a:r>
            <a:r>
              <a:rPr lang="en-US" altLang="ja-JP" sz="3600" dirty="0" smtClean="0">
                <a:latin typeface="HGP創英角ﾎﾟｯﾌﾟ体" panose="040B0A00000000000000" pitchFamily="50" charset="-128"/>
                <a:ea typeface="HGP創英角ﾎﾟｯﾌﾟ体" panose="040B0A00000000000000" pitchFamily="50" charset="-128"/>
              </a:rPr>
              <a:t>【</a:t>
            </a:r>
            <a:r>
              <a:rPr lang="ja-JP" altLang="en-US" sz="3600" dirty="0">
                <a:latin typeface="HGP創英角ﾎﾟｯﾌﾟ体" panose="040B0A00000000000000" pitchFamily="50" charset="-128"/>
                <a:ea typeface="HGP創英角ﾎﾟｯﾌﾟ体" panose="040B0A00000000000000" pitchFamily="50" charset="-128"/>
              </a:rPr>
              <a:t>考える</a:t>
            </a:r>
            <a:r>
              <a:rPr lang="ja-JP" altLang="en-US" sz="3600" dirty="0" smtClean="0">
                <a:latin typeface="HGP創英角ﾎﾟｯﾌﾟ体" panose="040B0A00000000000000" pitchFamily="50" charset="-128"/>
                <a:ea typeface="HGP創英角ﾎﾟｯﾌﾟ体" panose="040B0A00000000000000" pitchFamily="50" charset="-128"/>
              </a:rPr>
              <a:t>授業</a:t>
            </a:r>
            <a:r>
              <a:rPr lang="en-US" altLang="ja-JP" sz="3600" dirty="0" smtClean="0">
                <a:latin typeface="HGP創英角ﾎﾟｯﾌﾟ体" panose="040B0A00000000000000" pitchFamily="50" charset="-128"/>
                <a:ea typeface="HGP創英角ﾎﾟｯﾌﾟ体" panose="040B0A00000000000000" pitchFamily="50" charset="-128"/>
              </a:rPr>
              <a:t>】</a:t>
            </a:r>
            <a:endParaRPr lang="en-US" altLang="ja-JP" sz="3600" dirty="0">
              <a:latin typeface="HGP創英角ﾎﾟｯﾌﾟ体" panose="040B0A00000000000000" pitchFamily="50" charset="-128"/>
              <a:ea typeface="HGP創英角ﾎﾟｯﾌﾟ体" panose="040B0A00000000000000" pitchFamily="50" charset="-128"/>
            </a:endParaRPr>
          </a:p>
        </p:txBody>
      </p:sp>
      <p:sp>
        <p:nvSpPr>
          <p:cNvPr id="5" name="フッター プレースホルダー 4"/>
          <p:cNvSpPr>
            <a:spLocks noGrp="1"/>
          </p:cNvSpPr>
          <p:nvPr>
            <p:ph type="ftr" sz="quarter" idx="11"/>
          </p:nvPr>
        </p:nvSpPr>
        <p:spPr/>
        <p:txBody>
          <a:bodyPr/>
          <a:lstStyle/>
          <a:p>
            <a:r>
              <a:rPr lang="en-US" altLang="ja-JP" dirty="0"/>
              <a:t>www.themegallery.com</a:t>
            </a:r>
          </a:p>
        </p:txBody>
      </p:sp>
      <p:sp>
        <p:nvSpPr>
          <p:cNvPr id="6" name="正方形/長方形 5"/>
          <p:cNvSpPr/>
          <p:nvPr/>
        </p:nvSpPr>
        <p:spPr bwMode="auto">
          <a:xfrm>
            <a:off x="6739384" y="6568901"/>
            <a:ext cx="2297112" cy="2444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図 6"/>
          <p:cNvPicPr>
            <a:picLocks noChangeAspect="1"/>
          </p:cNvPicPr>
          <p:nvPr/>
        </p:nvPicPr>
        <p:blipFill>
          <a:blip r:embed="rId5"/>
          <a:stretch>
            <a:fillRect/>
          </a:stretch>
        </p:blipFill>
        <p:spPr>
          <a:xfrm>
            <a:off x="10375" y="0"/>
            <a:ext cx="1753313" cy="389857"/>
          </a:xfrm>
          <a:prstGeom prst="rect">
            <a:avLst/>
          </a:prstGeom>
          <a:gradFill>
            <a:gsLst>
              <a:gs pos="0">
                <a:schemeClr val="accent1">
                  <a:lumMod val="5000"/>
                  <a:lumOff val="95000"/>
                </a:schemeClr>
              </a:gs>
              <a:gs pos="4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図 7"/>
          <p:cNvPicPr>
            <a:picLocks noChangeAspect="1"/>
          </p:cNvPicPr>
          <p:nvPr/>
        </p:nvPicPr>
        <p:blipFill>
          <a:blip r:embed="rId6"/>
          <a:stretch>
            <a:fillRect/>
          </a:stretch>
        </p:blipFill>
        <p:spPr>
          <a:xfrm>
            <a:off x="6804248" y="44624"/>
            <a:ext cx="2339752" cy="320735"/>
          </a:xfrm>
          <a:prstGeom prst="rect">
            <a:avLst/>
          </a:prstGeom>
        </p:spPr>
      </p:pic>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2501" y="4067010"/>
            <a:ext cx="3542531" cy="2656898"/>
          </a:xfrm>
          <a:prstGeom prst="rect">
            <a:avLst/>
          </a:prstGeom>
        </p:spPr>
      </p:pic>
      <p:pic>
        <p:nvPicPr>
          <p:cNvPr id="3" name="図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3348" y="1366507"/>
            <a:ext cx="3512573" cy="2634430"/>
          </a:xfrm>
          <a:prstGeom prst="rect">
            <a:avLst/>
          </a:prstGeom>
        </p:spPr>
      </p:pic>
      <p:pic>
        <p:nvPicPr>
          <p:cNvPr id="4" name="図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082" y="1366508"/>
            <a:ext cx="3533361" cy="2634429"/>
          </a:xfrm>
          <a:prstGeom prst="rect">
            <a:avLst/>
          </a:prstGeom>
        </p:spPr>
      </p:pic>
      <p:pic>
        <p:nvPicPr>
          <p:cNvPr id="9" name="図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7149" y="4092891"/>
            <a:ext cx="3507299" cy="2630474"/>
          </a:xfrm>
          <a:prstGeom prst="rect">
            <a:avLst/>
          </a:prstGeom>
        </p:spPr>
      </p:pic>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85675987"/>
      </p:ext>
    </p:extLst>
  </p:cSld>
  <p:clrMapOvr>
    <a:masterClrMapping/>
  </p:clrMapOvr>
  <mc:AlternateContent xmlns:mc="http://schemas.openxmlformats.org/markup-compatibility/2006" xmlns:p14="http://schemas.microsoft.com/office/powerpoint/2010/main">
    <mc:Choice Requires="p14">
      <p:transition spd="slow" p14:dur="2000" advTm="3143"/>
    </mc:Choice>
    <mc:Fallback xmlns="">
      <p:transition spd="slow" advTm="3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p:cNvSpPr>
            <a:spLocks noGrp="1"/>
          </p:cNvSpPr>
          <p:nvPr>
            <p:ph type="ftr" sz="quarter" idx="11"/>
          </p:nvPr>
        </p:nvSpPr>
        <p:spPr/>
        <p:txBody>
          <a:bodyPr/>
          <a:lstStyle/>
          <a:p>
            <a:r>
              <a:rPr lang="en-US" altLang="ja-JP" dirty="0"/>
              <a:t>www.themegallery.com</a:t>
            </a:r>
          </a:p>
        </p:txBody>
      </p:sp>
      <p:sp>
        <p:nvSpPr>
          <p:cNvPr id="6" name="正方形/長方形 5"/>
          <p:cNvSpPr/>
          <p:nvPr/>
        </p:nvSpPr>
        <p:spPr bwMode="auto">
          <a:xfrm>
            <a:off x="6739384" y="6568901"/>
            <a:ext cx="2297112" cy="2444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図 6"/>
          <p:cNvPicPr>
            <a:picLocks noChangeAspect="1"/>
          </p:cNvPicPr>
          <p:nvPr/>
        </p:nvPicPr>
        <p:blipFill>
          <a:blip r:embed="rId5"/>
          <a:stretch>
            <a:fillRect/>
          </a:stretch>
        </p:blipFill>
        <p:spPr>
          <a:xfrm>
            <a:off x="10375" y="0"/>
            <a:ext cx="1753313" cy="389857"/>
          </a:xfrm>
          <a:prstGeom prst="rect">
            <a:avLst/>
          </a:prstGeom>
          <a:gradFill>
            <a:gsLst>
              <a:gs pos="0">
                <a:schemeClr val="accent1">
                  <a:lumMod val="5000"/>
                  <a:lumOff val="95000"/>
                </a:schemeClr>
              </a:gs>
              <a:gs pos="4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図 7"/>
          <p:cNvPicPr>
            <a:picLocks noChangeAspect="1"/>
          </p:cNvPicPr>
          <p:nvPr/>
        </p:nvPicPr>
        <p:blipFill>
          <a:blip r:embed="rId6"/>
          <a:stretch>
            <a:fillRect/>
          </a:stretch>
        </p:blipFill>
        <p:spPr>
          <a:xfrm>
            <a:off x="6804248" y="44624"/>
            <a:ext cx="2339752" cy="320735"/>
          </a:xfrm>
          <a:prstGeom prst="rect">
            <a:avLst/>
          </a:prstGeom>
        </p:spPr>
      </p:pic>
      <p:sp>
        <p:nvSpPr>
          <p:cNvPr id="12" name="正方形/長方形 11"/>
          <p:cNvSpPr/>
          <p:nvPr/>
        </p:nvSpPr>
        <p:spPr>
          <a:xfrm>
            <a:off x="387077" y="809799"/>
            <a:ext cx="8784976" cy="523220"/>
          </a:xfrm>
          <a:prstGeom prst="rect">
            <a:avLst/>
          </a:prstGeom>
        </p:spPr>
        <p:txBody>
          <a:bodyPr wrap="square">
            <a:spAutoFit/>
          </a:bodyPr>
          <a:lstStyle/>
          <a:p>
            <a:r>
              <a:rPr kumimoji="1" lang="ja-JP" altLang="en-US" sz="2800" b="1" dirty="0" smtClean="0">
                <a:solidFill>
                  <a:srgbClr val="330909"/>
                </a:solidFill>
                <a:latin typeface="HGP創英角ﾎﾟｯﾌﾟ体" panose="040B0A00000000000000" pitchFamily="50" charset="-128"/>
                <a:ea typeface="HGP創英角ﾎﾟｯﾌﾟ体" panose="040B0A00000000000000" pitchFamily="50" charset="-128"/>
                <a:cs typeface="+mj-cs"/>
              </a:rPr>
              <a:t>尾久六小の子供たちの一日　</a:t>
            </a:r>
            <a:r>
              <a:rPr kumimoji="1" lang="en-US" altLang="ja-JP" sz="2400" b="1" dirty="0" smtClean="0">
                <a:solidFill>
                  <a:srgbClr val="330909"/>
                </a:solidFill>
                <a:latin typeface="HGP創英角ﾎﾟｯﾌﾟ体" panose="040B0A00000000000000" pitchFamily="50" charset="-128"/>
                <a:ea typeface="HGP創英角ﾎﾟｯﾌﾟ体" panose="040B0A00000000000000" pitchFamily="50" charset="-128"/>
                <a:cs typeface="+mj-cs"/>
              </a:rPr>
              <a:t>【</a:t>
            </a:r>
            <a:r>
              <a:rPr kumimoji="1" lang="ja-JP" altLang="en-US" sz="2800" b="1" dirty="0">
                <a:solidFill>
                  <a:srgbClr val="052FE1"/>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休み時間の校庭の様子</a:t>
            </a:r>
            <a:r>
              <a:rPr kumimoji="1" lang="en-US" altLang="ja-JP" sz="2000" b="1" dirty="0" smtClean="0">
                <a:solidFill>
                  <a:srgbClr val="330909"/>
                </a:solidFill>
                <a:latin typeface="HGP創英角ﾎﾟｯﾌﾟ体" panose="040B0A00000000000000" pitchFamily="50" charset="-128"/>
                <a:ea typeface="HGP創英角ﾎﾟｯﾌﾟ体" panose="040B0A00000000000000" pitchFamily="50" charset="-128"/>
                <a:cs typeface="+mj-cs"/>
              </a:rPr>
              <a:t>】</a:t>
            </a:r>
            <a:endParaRPr lang="ja-JP" altLang="en-US" sz="2800" b="1" dirty="0">
              <a:solidFill>
                <a:srgbClr val="052FE1"/>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pic>
        <p:nvPicPr>
          <p:cNvPr id="14" name="コンテンツ プレースホルダー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5656" y="1355524"/>
            <a:ext cx="6031754" cy="4523815"/>
          </a:xfrm>
          <a:prstGeom prst="rect">
            <a:avLst/>
          </a:prstGeom>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2990029"/>
      </p:ext>
    </p:extLst>
  </p:cSld>
  <p:clrMapOvr>
    <a:masterClrMapping/>
  </p:clrMapOvr>
  <mc:AlternateContent xmlns:mc="http://schemas.openxmlformats.org/markup-compatibility/2006" xmlns:p14="http://schemas.microsoft.com/office/powerpoint/2010/main">
    <mc:Choice Requires="p14">
      <p:transition spd="slow" p14:dur="2000" advTm="3809"/>
    </mc:Choice>
    <mc:Fallback xmlns="">
      <p:transition spd="slow" advTm="3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887031" y="151185"/>
            <a:ext cx="8666654" cy="1499616"/>
          </a:xfrm>
        </p:spPr>
        <p:txBody>
          <a:bodyPr>
            <a:normAutofit/>
          </a:bodyPr>
          <a:lstStyle/>
          <a:p>
            <a:r>
              <a:rPr lang="ja-JP" altLang="en-US" sz="3600" spc="-300" dirty="0" smtClean="0">
                <a:latin typeface="HGP創英角ﾎﾟｯﾌﾟ体" panose="040B0A00000000000000" pitchFamily="50" charset="-128"/>
                <a:ea typeface="HGP創英角ﾎﾟｯﾌﾟ体" panose="040B0A00000000000000" pitchFamily="50" charset="-128"/>
              </a:rPr>
              <a:t>尾久六</a:t>
            </a:r>
            <a:r>
              <a:rPr lang="ja-JP" altLang="en-US" sz="3600" spc="-300" dirty="0">
                <a:latin typeface="HGP創英角ﾎﾟｯﾌﾟ体" panose="040B0A00000000000000" pitchFamily="50" charset="-128"/>
                <a:ea typeface="HGP創英角ﾎﾟｯﾌﾟ体" panose="040B0A00000000000000" pitchFamily="50" charset="-128"/>
              </a:rPr>
              <a:t>小</a:t>
            </a:r>
            <a:r>
              <a:rPr lang="ja-JP" altLang="en-US" sz="3600" spc="-300" dirty="0" smtClean="0">
                <a:latin typeface="HGP創英角ﾎﾟｯﾌﾟ体" panose="040B0A00000000000000" pitchFamily="50" charset="-128"/>
                <a:ea typeface="HGP創英角ﾎﾟｯﾌﾟ体" panose="040B0A00000000000000" pitchFamily="50" charset="-128"/>
              </a:rPr>
              <a:t>の子供たちの一日</a:t>
            </a:r>
            <a:r>
              <a:rPr lang="en-US" altLang="ja-JP" sz="3600" spc="-300" dirty="0" smtClean="0">
                <a:latin typeface="HGP創英角ﾎﾟｯﾌﾟ体" panose="040B0A00000000000000" pitchFamily="50" charset="-128"/>
                <a:ea typeface="HGP創英角ﾎﾟｯﾌﾟ体" panose="040B0A00000000000000" pitchFamily="50" charset="-128"/>
              </a:rPr>
              <a:t>【</a:t>
            </a:r>
            <a:r>
              <a:rPr lang="ja-JP" altLang="en-US" sz="3600" spc="-300" dirty="0" smtClean="0">
                <a:latin typeface="HGP創英角ﾎﾟｯﾌﾟ体" panose="040B0A00000000000000" pitchFamily="50" charset="-128"/>
                <a:ea typeface="HGP創英角ﾎﾟｯﾌﾟ体" panose="040B0A00000000000000" pitchFamily="50" charset="-128"/>
              </a:rPr>
              <a:t>美味しい給食</a:t>
            </a:r>
            <a:r>
              <a:rPr lang="en-US" altLang="ja-JP" sz="3600" spc="-300" dirty="0" smtClean="0">
                <a:latin typeface="HGP創英角ﾎﾟｯﾌﾟ体" panose="040B0A00000000000000" pitchFamily="50" charset="-128"/>
                <a:ea typeface="HGP創英角ﾎﾟｯﾌﾟ体" panose="040B0A00000000000000" pitchFamily="50" charset="-128"/>
              </a:rPr>
              <a:t>】</a:t>
            </a:r>
            <a:endParaRPr lang="en-US" altLang="ja-JP" sz="3600" spc="-300" dirty="0">
              <a:latin typeface="HGP創英角ﾎﾟｯﾌﾟ体" panose="040B0A00000000000000" pitchFamily="50" charset="-128"/>
              <a:ea typeface="HGP創英角ﾎﾟｯﾌﾟ体" panose="040B0A00000000000000" pitchFamily="50" charset="-128"/>
            </a:endParaRPr>
          </a:p>
        </p:txBody>
      </p:sp>
      <p:sp>
        <p:nvSpPr>
          <p:cNvPr id="5" name="フッター プレースホルダー 4"/>
          <p:cNvSpPr>
            <a:spLocks noGrp="1"/>
          </p:cNvSpPr>
          <p:nvPr>
            <p:ph type="ftr" sz="quarter" idx="11"/>
          </p:nvPr>
        </p:nvSpPr>
        <p:spPr/>
        <p:txBody>
          <a:bodyPr/>
          <a:lstStyle/>
          <a:p>
            <a:r>
              <a:rPr lang="en-US" altLang="ja-JP" dirty="0"/>
              <a:t>www.themegallery.com</a:t>
            </a:r>
          </a:p>
        </p:txBody>
      </p:sp>
      <p:sp>
        <p:nvSpPr>
          <p:cNvPr id="6" name="正方形/長方形 5"/>
          <p:cNvSpPr/>
          <p:nvPr/>
        </p:nvSpPr>
        <p:spPr bwMode="auto">
          <a:xfrm>
            <a:off x="6739384" y="6568901"/>
            <a:ext cx="2297112" cy="2444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図 6"/>
          <p:cNvPicPr>
            <a:picLocks noChangeAspect="1"/>
          </p:cNvPicPr>
          <p:nvPr/>
        </p:nvPicPr>
        <p:blipFill>
          <a:blip r:embed="rId6"/>
          <a:stretch>
            <a:fillRect/>
          </a:stretch>
        </p:blipFill>
        <p:spPr>
          <a:xfrm>
            <a:off x="10375" y="0"/>
            <a:ext cx="1753313" cy="389857"/>
          </a:xfrm>
          <a:prstGeom prst="rect">
            <a:avLst/>
          </a:prstGeom>
          <a:gradFill>
            <a:gsLst>
              <a:gs pos="0">
                <a:schemeClr val="accent1">
                  <a:lumMod val="5000"/>
                  <a:lumOff val="95000"/>
                </a:schemeClr>
              </a:gs>
              <a:gs pos="4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図 7"/>
          <p:cNvPicPr>
            <a:picLocks noChangeAspect="1"/>
          </p:cNvPicPr>
          <p:nvPr/>
        </p:nvPicPr>
        <p:blipFill>
          <a:blip r:embed="rId7"/>
          <a:stretch>
            <a:fillRect/>
          </a:stretch>
        </p:blipFill>
        <p:spPr>
          <a:xfrm>
            <a:off x="6804248" y="44624"/>
            <a:ext cx="2339752" cy="320735"/>
          </a:xfrm>
          <a:prstGeom prst="rect">
            <a:avLst/>
          </a:prstGeom>
        </p:spPr>
      </p:pic>
      <p:pic>
        <p:nvPicPr>
          <p:cNvPr id="2" name="図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365" y="1588575"/>
            <a:ext cx="6538835" cy="4904126"/>
          </a:xfrm>
          <a:prstGeom prst="rect">
            <a:avLst/>
          </a:prstGeom>
        </p:spPr>
      </p:pic>
      <p:pic>
        <p:nvPicPr>
          <p:cNvPr id="11" name="Picture 5" descr="Y:\Travail_OGU6\Photos\H25年度\05給食\P1060035.JPG"/>
          <p:cNvPicPr>
            <a:picLocks noChangeAspect="1" noChangeArrowheads="1"/>
          </p:cNvPicPr>
          <p:nvPr/>
        </p:nvPicPr>
        <p:blipFill>
          <a:blip r:embed="rId9" cstate="print">
            <a:extLst>
              <a:ext uri="{BEBA8EAE-BF5A-486C-A8C5-ECC9F3942E4B}">
                <a14:imgProps xmlns:a14="http://schemas.microsoft.com/office/drawing/2010/main">
                  <a14:imgLayer r:embed="rId10">
                    <a14:imgEffect>
                      <a14:artisticMarker/>
                    </a14:imgEffect>
                    <a14:imgEffect>
                      <a14:sharpenSoften amount="-50000"/>
                    </a14:imgEffect>
                    <a14:imgEffect>
                      <a14:brightnessContrast bright="-2000"/>
                    </a14:imgEffect>
                  </a14:imgLayer>
                </a14:imgProps>
              </a:ext>
            </a:extLst>
          </a:blip>
          <a:srcRect/>
          <a:stretch>
            <a:fillRect/>
          </a:stretch>
        </p:blipFill>
        <p:spPr bwMode="auto">
          <a:xfrm>
            <a:off x="6241817" y="2250160"/>
            <a:ext cx="2698502" cy="20238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3" descr="Y:\Travail_OGU6\Photos\H25年度\05給食\P1060054.JPG"/>
          <p:cNvPicPr>
            <a:picLocks noChangeAspect="1" noChangeArrowheads="1"/>
          </p:cNvPicPr>
          <p:nvPr/>
        </p:nvPicPr>
        <p:blipFill>
          <a:blip r:embed="rId11" cstate="print"/>
          <a:srcRect/>
          <a:stretch>
            <a:fillRect/>
          </a:stretch>
        </p:blipFill>
        <p:spPr bwMode="auto">
          <a:xfrm>
            <a:off x="6241817" y="4485315"/>
            <a:ext cx="2748365" cy="2061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31911944"/>
      </p:ext>
    </p:extLst>
  </p:cSld>
  <p:clrMapOvr>
    <a:masterClrMapping/>
  </p:clrMapOvr>
  <mc:AlternateContent xmlns:mc="http://schemas.openxmlformats.org/markup-compatibility/2006" xmlns:p14="http://schemas.microsoft.com/office/powerpoint/2010/main">
    <mc:Choice Requires="p14">
      <p:transition spd="slow" p14:dur="2000" advTm="3663"/>
    </mc:Choice>
    <mc:Fallback xmlns="">
      <p:transition spd="slow" advTm="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07595" y="144275"/>
            <a:ext cx="8784976" cy="1499616"/>
          </a:xfrm>
        </p:spPr>
        <p:txBody>
          <a:bodyPr>
            <a:normAutofit/>
          </a:bodyPr>
          <a:lstStyle/>
          <a:p>
            <a:r>
              <a:rPr lang="ja-JP" altLang="en-US" sz="4000" dirty="0" smtClean="0">
                <a:latin typeface="HGP創英角ﾎﾟｯﾌﾟ体" panose="040B0A00000000000000" pitchFamily="50" charset="-128"/>
                <a:ea typeface="HGP創英角ﾎﾟｯﾌﾟ体" panose="040B0A00000000000000" pitchFamily="50" charset="-128"/>
              </a:rPr>
              <a:t>尾久六小の子供たちの一日</a:t>
            </a:r>
            <a:r>
              <a:rPr lang="en-US" altLang="ja-JP" sz="4000" dirty="0" smtClean="0">
                <a:latin typeface="HGP創英角ﾎﾟｯﾌﾟ体" panose="040B0A00000000000000" pitchFamily="50" charset="-128"/>
                <a:ea typeface="HGP創英角ﾎﾟｯﾌﾟ体" panose="040B0A00000000000000" pitchFamily="50" charset="-128"/>
              </a:rPr>
              <a:t>【</a:t>
            </a:r>
            <a:r>
              <a:rPr lang="ja-JP" altLang="en-US" sz="4000" dirty="0" smtClean="0">
                <a:latin typeface="HGP創英角ﾎﾟｯﾌﾟ体" panose="040B0A00000000000000" pitchFamily="50" charset="-128"/>
                <a:ea typeface="HGP創英角ﾎﾟｯﾌﾟ体" panose="040B0A00000000000000" pitchFamily="50" charset="-128"/>
              </a:rPr>
              <a:t>放課後</a:t>
            </a:r>
            <a:r>
              <a:rPr lang="en-US" altLang="ja-JP" sz="4000" dirty="0" smtClean="0">
                <a:latin typeface="HGP創英角ﾎﾟｯﾌﾟ体" panose="040B0A00000000000000" pitchFamily="50" charset="-128"/>
                <a:ea typeface="HGP創英角ﾎﾟｯﾌﾟ体" panose="040B0A00000000000000" pitchFamily="50" charset="-128"/>
              </a:rPr>
              <a:t>】</a:t>
            </a:r>
            <a:endParaRPr lang="en-US" altLang="ja-JP" sz="4000" dirty="0">
              <a:latin typeface="HGP創英角ﾎﾟｯﾌﾟ体" panose="040B0A00000000000000" pitchFamily="50" charset="-128"/>
              <a:ea typeface="HGP創英角ﾎﾟｯﾌﾟ体" panose="040B0A00000000000000" pitchFamily="50" charset="-128"/>
            </a:endParaRPr>
          </a:p>
        </p:txBody>
      </p:sp>
      <p:sp>
        <p:nvSpPr>
          <p:cNvPr id="5" name="フッター プレースホルダー 4"/>
          <p:cNvSpPr>
            <a:spLocks noGrp="1"/>
          </p:cNvSpPr>
          <p:nvPr>
            <p:ph type="ftr" sz="quarter" idx="11"/>
          </p:nvPr>
        </p:nvSpPr>
        <p:spPr/>
        <p:txBody>
          <a:bodyPr/>
          <a:lstStyle/>
          <a:p>
            <a:r>
              <a:rPr lang="en-US" altLang="ja-JP" dirty="0"/>
              <a:t>www.themegallery.com</a:t>
            </a:r>
          </a:p>
        </p:txBody>
      </p:sp>
      <p:sp>
        <p:nvSpPr>
          <p:cNvPr id="6" name="正方形/長方形 5"/>
          <p:cNvSpPr/>
          <p:nvPr/>
        </p:nvSpPr>
        <p:spPr bwMode="auto">
          <a:xfrm>
            <a:off x="6739384" y="6568901"/>
            <a:ext cx="2297112" cy="2444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図 6"/>
          <p:cNvPicPr>
            <a:picLocks noChangeAspect="1"/>
          </p:cNvPicPr>
          <p:nvPr/>
        </p:nvPicPr>
        <p:blipFill>
          <a:blip r:embed="rId5"/>
          <a:stretch>
            <a:fillRect/>
          </a:stretch>
        </p:blipFill>
        <p:spPr>
          <a:xfrm>
            <a:off x="10375" y="0"/>
            <a:ext cx="1753313" cy="389857"/>
          </a:xfrm>
          <a:prstGeom prst="rect">
            <a:avLst/>
          </a:prstGeom>
          <a:gradFill>
            <a:gsLst>
              <a:gs pos="0">
                <a:schemeClr val="accent1">
                  <a:lumMod val="5000"/>
                  <a:lumOff val="95000"/>
                </a:schemeClr>
              </a:gs>
              <a:gs pos="4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図 7"/>
          <p:cNvPicPr>
            <a:picLocks noChangeAspect="1"/>
          </p:cNvPicPr>
          <p:nvPr/>
        </p:nvPicPr>
        <p:blipFill>
          <a:blip r:embed="rId6"/>
          <a:stretch>
            <a:fillRect/>
          </a:stretch>
        </p:blipFill>
        <p:spPr>
          <a:xfrm>
            <a:off x="6804248" y="44624"/>
            <a:ext cx="2339752" cy="320735"/>
          </a:xfrm>
          <a:prstGeom prst="rect">
            <a:avLst/>
          </a:prstGeom>
        </p:spPr>
      </p:pic>
      <p:sp>
        <p:nvSpPr>
          <p:cNvPr id="15" name="Rectangle 2"/>
          <p:cNvSpPr txBox="1">
            <a:spLocks noChangeArrowheads="1"/>
          </p:cNvSpPr>
          <p:nvPr/>
        </p:nvSpPr>
        <p:spPr bwMode="gray">
          <a:xfrm>
            <a:off x="416989" y="6143223"/>
            <a:ext cx="6836139" cy="788203"/>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200" b="1" kern="1200">
                <a:solidFill>
                  <a:schemeClr val="tx1"/>
                </a:solidFill>
                <a:latin typeface="+mj-lt"/>
                <a:ea typeface="+mj-ea"/>
                <a:cs typeface="+mj-cs"/>
              </a:defRPr>
            </a:lvl1pPr>
            <a:lvl2pPr algn="l" rtl="0" eaLnBrk="1" fontAlgn="base" hangingPunct="1">
              <a:spcBef>
                <a:spcPct val="0"/>
              </a:spcBef>
              <a:spcAft>
                <a:spcPct val="0"/>
              </a:spcAft>
              <a:defRPr kumimoji="1" sz="3200" b="1">
                <a:solidFill>
                  <a:schemeClr val="tx1"/>
                </a:solidFill>
                <a:latin typeface="Arial" panose="020B0604020202020204" pitchFamily="34" charset="0"/>
              </a:defRPr>
            </a:lvl2pPr>
            <a:lvl3pPr algn="l" rtl="0" eaLnBrk="1" fontAlgn="base" hangingPunct="1">
              <a:spcBef>
                <a:spcPct val="0"/>
              </a:spcBef>
              <a:spcAft>
                <a:spcPct val="0"/>
              </a:spcAft>
              <a:defRPr kumimoji="1" sz="3200" b="1">
                <a:solidFill>
                  <a:schemeClr val="tx1"/>
                </a:solidFill>
                <a:latin typeface="Arial" panose="020B0604020202020204" pitchFamily="34" charset="0"/>
              </a:defRPr>
            </a:lvl3pPr>
            <a:lvl4pPr algn="l" rtl="0" eaLnBrk="1" fontAlgn="base" hangingPunct="1">
              <a:spcBef>
                <a:spcPct val="0"/>
              </a:spcBef>
              <a:spcAft>
                <a:spcPct val="0"/>
              </a:spcAft>
              <a:defRPr kumimoji="1" sz="3200" b="1">
                <a:solidFill>
                  <a:schemeClr val="tx1"/>
                </a:solidFill>
                <a:latin typeface="Arial" panose="020B0604020202020204" pitchFamily="34" charset="0"/>
              </a:defRPr>
            </a:lvl4pPr>
            <a:lvl5pPr algn="l" rtl="0" eaLnBrk="1" fontAlgn="base" hangingPunct="1">
              <a:spcBef>
                <a:spcPct val="0"/>
              </a:spcBef>
              <a:spcAft>
                <a:spcPct val="0"/>
              </a:spcAft>
              <a:defRPr kumimoji="1" sz="3200" b="1">
                <a:solidFill>
                  <a:schemeClr val="tx1"/>
                </a:solidFill>
                <a:latin typeface="Arial" panose="020B0604020202020204" pitchFamily="34" charset="0"/>
              </a:defRPr>
            </a:lvl5pPr>
            <a:lvl6pPr marL="457200" algn="l" rtl="0" eaLnBrk="1" fontAlgn="base" hangingPunct="1">
              <a:spcBef>
                <a:spcPct val="0"/>
              </a:spcBef>
              <a:spcAft>
                <a:spcPct val="0"/>
              </a:spcAft>
              <a:defRPr kumimoji="1" sz="3200" b="1">
                <a:solidFill>
                  <a:schemeClr val="tx1"/>
                </a:solidFill>
                <a:latin typeface="Arial" panose="020B0604020202020204" pitchFamily="34" charset="0"/>
              </a:defRPr>
            </a:lvl6pPr>
            <a:lvl7pPr marL="914400" algn="l" rtl="0" eaLnBrk="1" fontAlgn="base" hangingPunct="1">
              <a:spcBef>
                <a:spcPct val="0"/>
              </a:spcBef>
              <a:spcAft>
                <a:spcPct val="0"/>
              </a:spcAft>
              <a:defRPr kumimoji="1" sz="3200" b="1">
                <a:solidFill>
                  <a:schemeClr val="tx1"/>
                </a:solidFill>
                <a:latin typeface="Arial" panose="020B0604020202020204" pitchFamily="34" charset="0"/>
              </a:defRPr>
            </a:lvl7pPr>
            <a:lvl8pPr marL="1371600" algn="l" rtl="0" eaLnBrk="1" fontAlgn="base" hangingPunct="1">
              <a:spcBef>
                <a:spcPct val="0"/>
              </a:spcBef>
              <a:spcAft>
                <a:spcPct val="0"/>
              </a:spcAft>
              <a:defRPr kumimoji="1" sz="3200" b="1">
                <a:solidFill>
                  <a:schemeClr val="tx1"/>
                </a:solidFill>
                <a:latin typeface="Arial" panose="020B0604020202020204" pitchFamily="34" charset="0"/>
              </a:defRPr>
            </a:lvl8pPr>
            <a:lvl9pPr marL="1828800" algn="l" rtl="0" eaLnBrk="1" fontAlgn="base" hangingPunct="1">
              <a:spcBef>
                <a:spcPct val="0"/>
              </a:spcBef>
              <a:spcAft>
                <a:spcPct val="0"/>
              </a:spcAft>
              <a:defRPr kumimoji="1" sz="3200" b="1">
                <a:solidFill>
                  <a:schemeClr val="tx1"/>
                </a:solidFill>
                <a:latin typeface="Arial" panose="020B0604020202020204" pitchFamily="34" charset="0"/>
              </a:defRPr>
            </a:lvl9pPr>
          </a:lstStyle>
          <a:p>
            <a:r>
              <a:rPr lang="ja-JP" altLang="en-US" spc="-300" dirty="0" smtClean="0">
                <a:solidFill>
                  <a:schemeClr val="tx2">
                    <a:lumMod val="50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あらかわ寺子屋：講師が学習を見ます</a:t>
            </a:r>
            <a:r>
              <a:rPr lang="ja-JP" altLang="en-US" spc="-300" dirty="0" smtClean="0">
                <a:solidFill>
                  <a:schemeClr val="tx2">
                    <a:lumMod val="5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rPr>
              <a:t>　</a:t>
            </a:r>
            <a:endParaRPr lang="en-US" altLang="ja-JP" spc="-300" dirty="0">
              <a:solidFill>
                <a:schemeClr val="tx2">
                  <a:lumMod val="50000"/>
                </a:schemeClr>
              </a:solidFill>
              <a:effectLst>
                <a:outerShdw blurRad="38100" dist="38100" dir="2700000" algn="tl">
                  <a:srgbClr val="000000">
                    <a:alpha val="43137"/>
                  </a:srgbClr>
                </a:outerShdw>
              </a:effectLst>
              <a:latin typeface="EPSON 太丸ゴシック体Ｂ" panose="020F0709000000000000" pitchFamily="49" charset="-128"/>
              <a:ea typeface="EPSON 太丸ゴシック体Ｂ" panose="020F0709000000000000" pitchFamily="49" charset="-128"/>
            </a:endParaRPr>
          </a:p>
        </p:txBody>
      </p:sp>
      <p:pic>
        <p:nvPicPr>
          <p:cNvPr id="11" name="Picture 2"/>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7000" contrast="9000"/>
                    </a14:imgEffect>
                  </a14:imgLayer>
                </a14:imgProps>
              </a:ext>
              <a:ext uri="{28A0092B-C50C-407E-A947-70E740481C1C}">
                <a14:useLocalDpi xmlns:a14="http://schemas.microsoft.com/office/drawing/2010/main" val="0"/>
              </a:ext>
            </a:extLst>
          </a:blip>
          <a:stretch>
            <a:fillRect/>
          </a:stretch>
        </p:blipFill>
        <p:spPr bwMode="auto">
          <a:xfrm>
            <a:off x="323527" y="1480366"/>
            <a:ext cx="7023065" cy="4589430"/>
          </a:xfrm>
          <a:prstGeom prst="rect">
            <a:avLst/>
          </a:prstGeom>
          <a:noFill/>
        </p:spPr>
      </p:pic>
      <p:sp>
        <p:nvSpPr>
          <p:cNvPr id="12" name="正方形/長方形 11"/>
          <p:cNvSpPr/>
          <p:nvPr/>
        </p:nvSpPr>
        <p:spPr>
          <a:xfrm>
            <a:off x="7391489" y="1480365"/>
            <a:ext cx="1661993" cy="4096756"/>
          </a:xfrm>
          <a:prstGeom prst="rect">
            <a:avLst/>
          </a:prstGeom>
        </p:spPr>
        <p:txBody>
          <a:bodyPr vert="eaVert" wrap="square">
            <a:spAutoFit/>
          </a:bodyPr>
          <a:lstStyle/>
          <a:p>
            <a:r>
              <a:rPr kumimoji="1" lang="ja-JP" altLang="en-US" sz="3200" b="1" dirty="0" smtClean="0">
                <a:solidFill>
                  <a:schemeClr val="tx2">
                    <a:lumMod val="75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・この他、にこすく、学童を利用できます。</a:t>
            </a:r>
            <a:endParaRPr kumimoji="1" lang="en-US" altLang="ja-JP" sz="3200" b="1" dirty="0">
              <a:solidFill>
                <a:schemeClr val="tx2">
                  <a:lumMod val="75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ja-JP" altLang="en-US" sz="3200" dirty="0">
              <a:solidFill>
                <a:schemeClr val="tx2">
                  <a:lumMod val="75000"/>
                </a:schemeClr>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17455451"/>
      </p:ext>
    </p:extLst>
  </p:cSld>
  <p:clrMapOvr>
    <a:masterClrMapping/>
  </p:clrMapOvr>
  <mc:AlternateContent xmlns:mc="http://schemas.openxmlformats.org/markup-compatibility/2006" xmlns:p14="http://schemas.microsoft.com/office/powerpoint/2010/main">
    <mc:Choice Requires="p14">
      <p:transition spd="slow" p14:dur="2000" advTm="4016"/>
    </mc:Choice>
    <mc:Fallback xmlns="">
      <p:transition spd="slow" advTm="4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4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subTitle" idx="1"/>
          </p:nvPr>
        </p:nvSpPr>
        <p:spPr>
          <a:xfrm>
            <a:off x="2964086" y="3990528"/>
            <a:ext cx="6179914" cy="971947"/>
          </a:xfrm>
        </p:spPr>
        <p:txBody>
          <a:bodyPr>
            <a:noAutofit/>
          </a:bodyPr>
          <a:lstStyle/>
          <a:p>
            <a:pPr algn="l">
              <a:lnSpc>
                <a:spcPct val="90000"/>
              </a:lnSpc>
            </a:pPr>
            <a:r>
              <a:rPr lang="ja-JP" altLang="en-US" sz="4000" dirty="0" smtClean="0">
                <a:solidFill>
                  <a:srgbClr val="002060"/>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荒川区立尾久第六小学校</a:t>
            </a:r>
            <a:endParaRPr lang="en-US" altLang="ja-JP" sz="4000" dirty="0">
              <a:solidFill>
                <a:srgbClr val="002060"/>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sp>
        <p:nvSpPr>
          <p:cNvPr id="59395" name="WordArt 3"/>
          <p:cNvSpPr>
            <a:spLocks noChangeArrowheads="1" noChangeShapeType="1" noTextEdit="1"/>
          </p:cNvSpPr>
          <p:nvPr/>
        </p:nvSpPr>
        <p:spPr bwMode="gray">
          <a:xfrm>
            <a:off x="251520" y="1340768"/>
            <a:ext cx="8892480" cy="1512168"/>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0"/>
              </a:avLst>
            </a:prstTxWarp>
          </a:bodyPr>
          <a:lstStyle/>
          <a:p>
            <a:pPr algn="ctr"/>
            <a:r>
              <a:rPr lang="ja-JP" altLang="en-US" sz="5400" b="1" kern="10" dirty="0" smtClean="0">
                <a:ln w="28575">
                  <a:solidFill>
                    <a:schemeClr val="bg1"/>
                  </a:solidFill>
                  <a:round/>
                  <a:headEnd/>
                  <a:tailEnd/>
                </a:ln>
                <a:solidFill>
                  <a:schemeClr val="tx1">
                    <a:lumMod val="95000"/>
                    <a:lumOff val="5000"/>
                  </a:schemeClr>
                </a:solidFill>
                <a:latin typeface="BIZ UDゴシック" panose="020B0400000000000000" pitchFamily="49" charset="-128"/>
                <a:ea typeface="BIZ UDゴシック" panose="020B0400000000000000" pitchFamily="49" charset="-128"/>
                <a:cs typeface="Verdana" panose="020B0604030504040204" pitchFamily="34" charset="0"/>
              </a:rPr>
              <a:t>ご清聴ありがとうございました</a:t>
            </a:r>
            <a:r>
              <a:rPr lang="en-US" altLang="ja-JP" sz="5400" b="1" kern="10" dirty="0" smtClean="0">
                <a:ln w="28575">
                  <a:solidFill>
                    <a:schemeClr val="bg1"/>
                  </a:solidFill>
                  <a:round/>
                  <a:headEnd/>
                  <a:tailEnd/>
                </a:ln>
                <a:solidFill>
                  <a:srgbClr val="002060"/>
                </a:solidFill>
                <a:latin typeface="BIZ UDゴシック" panose="020B0400000000000000" pitchFamily="49" charset="-128"/>
                <a:ea typeface="BIZ UDゴシック" panose="020B0400000000000000" pitchFamily="49" charset="-128"/>
                <a:cs typeface="Verdana" panose="020B0604030504040204" pitchFamily="34" charset="0"/>
              </a:rPr>
              <a:t> </a:t>
            </a:r>
            <a:r>
              <a:rPr lang="en-US" altLang="ja-JP" sz="5400" b="1" kern="10" dirty="0">
                <a:ln w="28575">
                  <a:solidFill>
                    <a:schemeClr val="bg1"/>
                  </a:solidFill>
                  <a:round/>
                  <a:headEnd/>
                  <a:tailEnd/>
                </a:ln>
                <a:gradFill rotWithShape="1">
                  <a:gsLst>
                    <a:gs pos="0">
                      <a:schemeClr val="tx2"/>
                    </a:gs>
                    <a:gs pos="100000">
                      <a:schemeClr val="tx2">
                        <a:gamma/>
                        <a:shade val="72549"/>
                        <a:invGamma/>
                      </a:schemeClr>
                    </a:gs>
                  </a:gsLst>
                  <a:lin ang="5400000" scaled="1"/>
                </a:gradFill>
                <a:latin typeface="Verdana" panose="020B0604030504040204" pitchFamily="34" charset="0"/>
                <a:ea typeface="Verdana" panose="020B0604030504040204" pitchFamily="34" charset="0"/>
                <a:cs typeface="Verdana" panose="020B0604030504040204" pitchFamily="34" charset="0"/>
              </a:rPr>
              <a:t>!</a:t>
            </a:r>
            <a:endParaRPr lang="ja-JP" altLang="en-US" sz="5400" b="1" kern="10" dirty="0">
              <a:ln w="28575">
                <a:solidFill>
                  <a:schemeClr val="bg1"/>
                </a:solidFill>
                <a:round/>
                <a:headEnd/>
                <a:tailEnd/>
              </a:ln>
              <a:gradFill rotWithShape="1">
                <a:gsLst>
                  <a:gs pos="0">
                    <a:schemeClr val="tx2"/>
                  </a:gs>
                  <a:gs pos="100000">
                    <a:schemeClr val="tx2">
                      <a:gamma/>
                      <a:shade val="72549"/>
                      <a:invGamma/>
                    </a:schemeClr>
                  </a:gs>
                </a:gsLst>
                <a:lin ang="5400000" scaled="1"/>
              </a:gradFill>
              <a:latin typeface="Verdana" panose="020B0604030504040204" pitchFamily="34" charset="0"/>
              <a:cs typeface="Verdana" panose="020B0604030504040204" pitchFamily="34" charset="0"/>
            </a:endParaRPr>
          </a:p>
        </p:txBody>
      </p:sp>
      <p:pic>
        <p:nvPicPr>
          <p:cNvPr id="6" name="図 5"/>
          <p:cNvPicPr>
            <a:picLocks noChangeAspect="1"/>
          </p:cNvPicPr>
          <p:nvPr/>
        </p:nvPicPr>
        <p:blipFill>
          <a:blip r:embed="rId5"/>
          <a:stretch>
            <a:fillRect/>
          </a:stretch>
        </p:blipFill>
        <p:spPr>
          <a:xfrm>
            <a:off x="10375" y="86815"/>
            <a:ext cx="1753313" cy="389857"/>
          </a:xfrm>
          <a:prstGeom prst="rect">
            <a:avLst/>
          </a:prstGeom>
          <a:gradFill>
            <a:gsLst>
              <a:gs pos="0">
                <a:schemeClr val="accent1">
                  <a:lumMod val="5000"/>
                  <a:lumOff val="95000"/>
                </a:schemeClr>
              </a:gs>
              <a:gs pos="4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7" name="Rectangle 2"/>
          <p:cNvSpPr txBox="1">
            <a:spLocks noChangeArrowheads="1"/>
          </p:cNvSpPr>
          <p:nvPr/>
        </p:nvSpPr>
        <p:spPr bwMode="gray">
          <a:xfrm>
            <a:off x="539552" y="5445224"/>
            <a:ext cx="7920880"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kumimoji="1" sz="4000" b="0" kern="1200">
                <a:solidFill>
                  <a:schemeClr val="tx1"/>
                </a:solidFill>
                <a:latin typeface="+mj-lt"/>
                <a:ea typeface="+mj-ea"/>
                <a:cs typeface="+mj-cs"/>
              </a:defRPr>
            </a:lvl1pPr>
            <a:lvl2pPr algn="l" rtl="0" eaLnBrk="1" fontAlgn="base" hangingPunct="1">
              <a:spcBef>
                <a:spcPct val="0"/>
              </a:spcBef>
              <a:spcAft>
                <a:spcPct val="0"/>
              </a:spcAft>
              <a:defRPr kumimoji="1" sz="3200" b="1">
                <a:solidFill>
                  <a:schemeClr val="tx1"/>
                </a:solidFill>
                <a:latin typeface="Arial" panose="020B0604020202020204" pitchFamily="34" charset="0"/>
              </a:defRPr>
            </a:lvl2pPr>
            <a:lvl3pPr algn="l" rtl="0" eaLnBrk="1" fontAlgn="base" hangingPunct="1">
              <a:spcBef>
                <a:spcPct val="0"/>
              </a:spcBef>
              <a:spcAft>
                <a:spcPct val="0"/>
              </a:spcAft>
              <a:defRPr kumimoji="1" sz="3200" b="1">
                <a:solidFill>
                  <a:schemeClr val="tx1"/>
                </a:solidFill>
                <a:latin typeface="Arial" panose="020B0604020202020204" pitchFamily="34" charset="0"/>
              </a:defRPr>
            </a:lvl3pPr>
            <a:lvl4pPr algn="l" rtl="0" eaLnBrk="1" fontAlgn="base" hangingPunct="1">
              <a:spcBef>
                <a:spcPct val="0"/>
              </a:spcBef>
              <a:spcAft>
                <a:spcPct val="0"/>
              </a:spcAft>
              <a:defRPr kumimoji="1" sz="3200" b="1">
                <a:solidFill>
                  <a:schemeClr val="tx1"/>
                </a:solidFill>
                <a:latin typeface="Arial" panose="020B0604020202020204" pitchFamily="34" charset="0"/>
              </a:defRPr>
            </a:lvl4pPr>
            <a:lvl5pPr algn="l" rtl="0" eaLnBrk="1" fontAlgn="base" hangingPunct="1">
              <a:spcBef>
                <a:spcPct val="0"/>
              </a:spcBef>
              <a:spcAft>
                <a:spcPct val="0"/>
              </a:spcAft>
              <a:defRPr kumimoji="1" sz="3200" b="1">
                <a:solidFill>
                  <a:schemeClr val="tx1"/>
                </a:solidFill>
                <a:latin typeface="Arial" panose="020B0604020202020204" pitchFamily="34" charset="0"/>
              </a:defRPr>
            </a:lvl5pPr>
            <a:lvl6pPr marL="457200" algn="l" rtl="0" eaLnBrk="1" fontAlgn="base" hangingPunct="1">
              <a:spcBef>
                <a:spcPct val="0"/>
              </a:spcBef>
              <a:spcAft>
                <a:spcPct val="0"/>
              </a:spcAft>
              <a:defRPr kumimoji="1" sz="3200" b="1">
                <a:solidFill>
                  <a:schemeClr val="tx1"/>
                </a:solidFill>
                <a:latin typeface="Arial" panose="020B0604020202020204" pitchFamily="34" charset="0"/>
              </a:defRPr>
            </a:lvl6pPr>
            <a:lvl7pPr marL="914400" algn="l" rtl="0" eaLnBrk="1" fontAlgn="base" hangingPunct="1">
              <a:spcBef>
                <a:spcPct val="0"/>
              </a:spcBef>
              <a:spcAft>
                <a:spcPct val="0"/>
              </a:spcAft>
              <a:defRPr kumimoji="1" sz="3200" b="1">
                <a:solidFill>
                  <a:schemeClr val="tx1"/>
                </a:solidFill>
                <a:latin typeface="Arial" panose="020B0604020202020204" pitchFamily="34" charset="0"/>
              </a:defRPr>
            </a:lvl7pPr>
            <a:lvl8pPr marL="1371600" algn="l" rtl="0" eaLnBrk="1" fontAlgn="base" hangingPunct="1">
              <a:spcBef>
                <a:spcPct val="0"/>
              </a:spcBef>
              <a:spcAft>
                <a:spcPct val="0"/>
              </a:spcAft>
              <a:defRPr kumimoji="1" sz="3200" b="1">
                <a:solidFill>
                  <a:schemeClr val="tx1"/>
                </a:solidFill>
                <a:latin typeface="Arial" panose="020B0604020202020204" pitchFamily="34" charset="0"/>
              </a:defRPr>
            </a:lvl8pPr>
            <a:lvl9pPr marL="1828800" algn="l" rtl="0" eaLnBrk="1" fontAlgn="base" hangingPunct="1">
              <a:spcBef>
                <a:spcPct val="0"/>
              </a:spcBef>
              <a:spcAft>
                <a:spcPct val="0"/>
              </a:spcAft>
              <a:defRPr kumimoji="1" sz="3200" b="1">
                <a:solidFill>
                  <a:schemeClr val="tx1"/>
                </a:solidFill>
                <a:latin typeface="Arial" panose="020B0604020202020204" pitchFamily="34" charset="0"/>
              </a:defRPr>
            </a:lvl9pPr>
          </a:lstStyle>
          <a:p>
            <a:endParaRPr lang="en-US" altLang="ja-JP" spc="-150" dirty="0" smtClean="0">
              <a:solidFill>
                <a:srgbClr val="FF0000"/>
              </a:solidFill>
              <a:latin typeface="HGP創英角ﾎﾟｯﾌﾟ体" panose="040B0A00000000000000" pitchFamily="50" charset="-128"/>
              <a:ea typeface="HGP創英角ﾎﾟｯﾌﾟ体" panose="040B0A00000000000000" pitchFamily="50" charset="-128"/>
            </a:endParaRPr>
          </a:p>
          <a:p>
            <a:r>
              <a:rPr lang="en-US" altLang="ja-JP" spc="-300" dirty="0" smtClean="0">
                <a:solidFill>
                  <a:srgbClr val="7030A0"/>
                </a:solidFill>
                <a:latin typeface="EPSON 太丸ゴシック体Ｂ" panose="020F0709000000000000" pitchFamily="49" charset="-128"/>
                <a:ea typeface="EPSON 太丸ゴシック体Ｂ" panose="020F0709000000000000" pitchFamily="49" charset="-128"/>
              </a:rPr>
              <a:t>Looking forward to seeing you soon.</a:t>
            </a:r>
          </a:p>
          <a:p>
            <a:endParaRPr lang="en-US" altLang="ja-JP" spc="-150" dirty="0" smtClean="0">
              <a:solidFill>
                <a:srgbClr val="FFFF00"/>
              </a:solidFill>
              <a:latin typeface="EPSON 太丸ゴシック体Ｂ" panose="020F0709000000000000" pitchFamily="49" charset="-128"/>
              <a:ea typeface="EPSON 太丸ゴシック体Ｂ" panose="020F0709000000000000" pitchFamily="49" charset="-128"/>
            </a:endParaRPr>
          </a:p>
          <a:p>
            <a:endParaRPr lang="en-US" altLang="ja-JP" spc="-150" dirty="0">
              <a:solidFill>
                <a:srgbClr val="FFFF00"/>
              </a:solidFill>
              <a:latin typeface="EPSON 太丸ゴシック体Ｂ" panose="020F0709000000000000" pitchFamily="49" charset="-128"/>
              <a:ea typeface="EPSON 太丸ゴシック体Ｂ" panose="020F0709000000000000" pitchFamily="49"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16"/>
    </mc:Choice>
    <mc:Fallback xmlns="">
      <p:transition spd="slow" advTm="6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1" presetClass="entr" presetSubtype="1" fill="hold" grpId="0" nodeType="after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884601" y="223723"/>
            <a:ext cx="6798734" cy="1303867"/>
          </a:xfrm>
        </p:spPr>
        <p:txBody>
          <a:bodyPr/>
          <a:lstStyle/>
          <a:p>
            <a:r>
              <a:rPr lang="ja-JP" altLang="en-US" dirty="0" smtClean="0">
                <a:latin typeface="EPSON 太丸ゴシック体Ｂ" panose="020F0709000000000000" pitchFamily="49" charset="-128"/>
                <a:ea typeface="EPSON 太丸ゴシック体Ｂ" panose="020F0709000000000000" pitchFamily="49" charset="-128"/>
              </a:rPr>
              <a:t>学級規模　</a:t>
            </a:r>
            <a:endParaRPr lang="en-US" altLang="ja-JP" dirty="0">
              <a:latin typeface="EPSON 太丸ゴシック体Ｂ" panose="020F0709000000000000" pitchFamily="49" charset="-128"/>
              <a:ea typeface="EPSON 太丸ゴシック体Ｂ" panose="020F0709000000000000" pitchFamily="49" charset="-128"/>
            </a:endParaRPr>
          </a:p>
        </p:txBody>
      </p:sp>
      <p:graphicFrame>
        <p:nvGraphicFramePr>
          <p:cNvPr id="9" name="コンテンツ プレースホルダー 8"/>
          <p:cNvGraphicFramePr>
            <a:graphicFrameLocks noGrp="1"/>
          </p:cNvGraphicFramePr>
          <p:nvPr>
            <p:ph idx="1"/>
            <p:extLst>
              <p:ext uri="{D42A27DB-BD31-4B8C-83A1-F6EECF244321}">
                <p14:modId xmlns:p14="http://schemas.microsoft.com/office/powerpoint/2010/main" val="140124295"/>
              </p:ext>
            </p:extLst>
          </p:nvPr>
        </p:nvGraphicFramePr>
        <p:xfrm>
          <a:off x="554206" y="1952227"/>
          <a:ext cx="8073008" cy="2337787"/>
        </p:xfrm>
        <a:graphic>
          <a:graphicData uri="http://schemas.openxmlformats.org/drawingml/2006/table">
            <a:tbl>
              <a:tblPr firstRow="1" bandRow="1">
                <a:tableStyleId>{5C22544A-7EE6-4342-B048-85BDC9FD1C3A}</a:tableStyleId>
              </a:tblPr>
              <a:tblGrid>
                <a:gridCol w="1224136">
                  <a:extLst>
                    <a:ext uri="{9D8B030D-6E8A-4147-A177-3AD203B41FA5}">
                      <a16:colId xmlns:a16="http://schemas.microsoft.com/office/drawing/2014/main" val="2539669857"/>
                    </a:ext>
                  </a:extLst>
                </a:gridCol>
                <a:gridCol w="936104">
                  <a:extLst>
                    <a:ext uri="{9D8B030D-6E8A-4147-A177-3AD203B41FA5}">
                      <a16:colId xmlns:a16="http://schemas.microsoft.com/office/drawing/2014/main" val="3505104489"/>
                    </a:ext>
                  </a:extLst>
                </a:gridCol>
                <a:gridCol w="936104">
                  <a:extLst>
                    <a:ext uri="{9D8B030D-6E8A-4147-A177-3AD203B41FA5}">
                      <a16:colId xmlns:a16="http://schemas.microsoft.com/office/drawing/2014/main" val="3011712602"/>
                    </a:ext>
                  </a:extLst>
                </a:gridCol>
                <a:gridCol w="940160">
                  <a:extLst>
                    <a:ext uri="{9D8B030D-6E8A-4147-A177-3AD203B41FA5}">
                      <a16:colId xmlns:a16="http://schemas.microsoft.com/office/drawing/2014/main" val="1312694461"/>
                    </a:ext>
                  </a:extLst>
                </a:gridCol>
                <a:gridCol w="1009126">
                  <a:extLst>
                    <a:ext uri="{9D8B030D-6E8A-4147-A177-3AD203B41FA5}">
                      <a16:colId xmlns:a16="http://schemas.microsoft.com/office/drawing/2014/main" val="381103084"/>
                    </a:ext>
                  </a:extLst>
                </a:gridCol>
                <a:gridCol w="1009126">
                  <a:extLst>
                    <a:ext uri="{9D8B030D-6E8A-4147-A177-3AD203B41FA5}">
                      <a16:colId xmlns:a16="http://schemas.microsoft.com/office/drawing/2014/main" val="3557530336"/>
                    </a:ext>
                  </a:extLst>
                </a:gridCol>
                <a:gridCol w="930020">
                  <a:extLst>
                    <a:ext uri="{9D8B030D-6E8A-4147-A177-3AD203B41FA5}">
                      <a16:colId xmlns:a16="http://schemas.microsoft.com/office/drawing/2014/main" val="609541530"/>
                    </a:ext>
                  </a:extLst>
                </a:gridCol>
                <a:gridCol w="1088232">
                  <a:extLst>
                    <a:ext uri="{9D8B030D-6E8A-4147-A177-3AD203B41FA5}">
                      <a16:colId xmlns:a16="http://schemas.microsoft.com/office/drawing/2014/main" val="1365577455"/>
                    </a:ext>
                  </a:extLst>
                </a:gridCol>
              </a:tblGrid>
              <a:tr h="672827">
                <a:tc>
                  <a:txBody>
                    <a:bodyPr/>
                    <a:lstStyle/>
                    <a:p>
                      <a:endParaRPr kumimoji="1" lang="ja-JP" altLang="en-US" dirty="0">
                        <a:latin typeface="EPSON 太丸ゴシック体Ｂ" panose="020F0709000000000000" pitchFamily="49" charset="-128"/>
                        <a:ea typeface="EPSON 太丸ゴシック体Ｂ" panose="020F0709000000000000" pitchFamily="49" charset="-128"/>
                      </a:endParaRPr>
                    </a:p>
                  </a:txBody>
                  <a:tcPr/>
                </a:tc>
                <a:tc>
                  <a:txBody>
                    <a:bodyPr/>
                    <a:lstStyle/>
                    <a:p>
                      <a:pPr algn="ctr"/>
                      <a:r>
                        <a:rPr kumimoji="1" lang="ja-JP" altLang="en-US" sz="2800" dirty="0" smtClean="0">
                          <a:latin typeface="EPSON 太丸ゴシック体Ｂ" panose="020F0709000000000000" pitchFamily="49" charset="-128"/>
                          <a:ea typeface="EPSON 太丸ゴシック体Ｂ" panose="020F0709000000000000" pitchFamily="49" charset="-128"/>
                        </a:rPr>
                        <a:t>１年</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ctr"/>
                      <a:r>
                        <a:rPr kumimoji="1" lang="ja-JP" altLang="en-US" sz="2800" dirty="0" smtClean="0">
                          <a:latin typeface="EPSON 太丸ゴシック体Ｂ" panose="020F0709000000000000" pitchFamily="49" charset="-128"/>
                          <a:ea typeface="EPSON 太丸ゴシック体Ｂ" panose="020F0709000000000000" pitchFamily="49" charset="-128"/>
                        </a:rPr>
                        <a:t>２年</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ctr"/>
                      <a:r>
                        <a:rPr kumimoji="1" lang="ja-JP" altLang="en-US" sz="2800" dirty="0" smtClean="0">
                          <a:latin typeface="EPSON 太丸ゴシック体Ｂ" panose="020F0709000000000000" pitchFamily="49" charset="-128"/>
                          <a:ea typeface="EPSON 太丸ゴシック体Ｂ" panose="020F0709000000000000" pitchFamily="49" charset="-128"/>
                        </a:rPr>
                        <a:t>３年</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ctr"/>
                      <a:r>
                        <a:rPr kumimoji="1" lang="ja-JP" altLang="en-US" sz="2800" dirty="0" smtClean="0">
                          <a:latin typeface="EPSON 太丸ゴシック体Ｂ" panose="020F0709000000000000" pitchFamily="49" charset="-128"/>
                          <a:ea typeface="EPSON 太丸ゴシック体Ｂ" panose="020F0709000000000000" pitchFamily="49" charset="-128"/>
                        </a:rPr>
                        <a:t>４年</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ctr"/>
                      <a:r>
                        <a:rPr kumimoji="1" lang="ja-JP" altLang="en-US" sz="2800" dirty="0" smtClean="0">
                          <a:latin typeface="EPSON 太丸ゴシック体Ｂ" panose="020F0709000000000000" pitchFamily="49" charset="-128"/>
                          <a:ea typeface="EPSON 太丸ゴシック体Ｂ" panose="020F0709000000000000" pitchFamily="49" charset="-128"/>
                        </a:rPr>
                        <a:t>５年</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ctr"/>
                      <a:r>
                        <a:rPr kumimoji="1" lang="ja-JP" altLang="en-US" sz="2800" dirty="0" smtClean="0">
                          <a:latin typeface="EPSON 太丸ゴシック体Ｂ" panose="020F0709000000000000" pitchFamily="49" charset="-128"/>
                          <a:ea typeface="EPSON 太丸ゴシック体Ｂ" panose="020F0709000000000000" pitchFamily="49" charset="-128"/>
                        </a:rPr>
                        <a:t>６年</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ctr"/>
                      <a:r>
                        <a:rPr kumimoji="1" lang="ja-JP" altLang="en-US" sz="2800" dirty="0" smtClean="0">
                          <a:latin typeface="EPSON 太丸ゴシック体Ｂ" panose="020F0709000000000000" pitchFamily="49" charset="-128"/>
                          <a:ea typeface="EPSON 太丸ゴシック体Ｂ" panose="020F0709000000000000" pitchFamily="49" charset="-128"/>
                        </a:rPr>
                        <a:t>合計</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extLst>
                  <a:ext uri="{0D108BD9-81ED-4DB2-BD59-A6C34878D82A}">
                    <a16:rowId xmlns:a16="http://schemas.microsoft.com/office/drawing/2014/main" val="1193296180"/>
                  </a:ext>
                </a:extLst>
              </a:tr>
              <a:tr h="720080">
                <a:tc>
                  <a:txBody>
                    <a:bodyPr/>
                    <a:lstStyle/>
                    <a:p>
                      <a:pPr algn="ctr"/>
                      <a:r>
                        <a:rPr kumimoji="1" lang="ja-JP" altLang="en-US" sz="2800" dirty="0" smtClean="0">
                          <a:latin typeface="EPSON 太丸ゴシック体Ｂ" panose="020F0709000000000000" pitchFamily="49" charset="-128"/>
                          <a:ea typeface="EPSON 太丸ゴシック体Ｂ" panose="020F0709000000000000" pitchFamily="49" charset="-128"/>
                        </a:rPr>
                        <a:t>ｸﾗｽ</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r"/>
                      <a:r>
                        <a:rPr kumimoji="1" lang="ja-JP" altLang="en-US" sz="2800" dirty="0" smtClean="0">
                          <a:latin typeface="EPSON 太丸ゴシック体Ｂ" panose="020F0709000000000000" pitchFamily="49" charset="-128"/>
                          <a:ea typeface="EPSON 太丸ゴシック体Ｂ" panose="020F0709000000000000" pitchFamily="49" charset="-128"/>
                        </a:rPr>
                        <a:t>２</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r"/>
                      <a:r>
                        <a:rPr kumimoji="1" lang="ja-JP" altLang="en-US" sz="2800" dirty="0" smtClean="0">
                          <a:latin typeface="EPSON 太丸ゴシック体Ｂ" panose="020F0709000000000000" pitchFamily="49" charset="-128"/>
                          <a:ea typeface="EPSON 太丸ゴシック体Ｂ" panose="020F0709000000000000" pitchFamily="49" charset="-128"/>
                        </a:rPr>
                        <a:t>２</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r"/>
                      <a:r>
                        <a:rPr kumimoji="1" lang="ja-JP" altLang="en-US" sz="2800" dirty="0" smtClean="0">
                          <a:latin typeface="EPSON 太丸ゴシック体Ｂ" panose="020F0709000000000000" pitchFamily="49" charset="-128"/>
                          <a:ea typeface="EPSON 太丸ゴシック体Ｂ" panose="020F0709000000000000" pitchFamily="49" charset="-128"/>
                        </a:rPr>
                        <a:t>２</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r"/>
                      <a:r>
                        <a:rPr kumimoji="1" lang="ja-JP" altLang="en-US" sz="2800" dirty="0" smtClean="0">
                          <a:latin typeface="EPSON 太丸ゴシック体Ｂ" panose="020F0709000000000000" pitchFamily="49" charset="-128"/>
                          <a:ea typeface="EPSON 太丸ゴシック体Ｂ" panose="020F0709000000000000" pitchFamily="49" charset="-128"/>
                        </a:rPr>
                        <a:t>２</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r"/>
                      <a:r>
                        <a:rPr kumimoji="1" lang="ja-JP" altLang="en-US" sz="2800" dirty="0" smtClean="0">
                          <a:latin typeface="EPSON 太丸ゴシック体Ｂ" panose="020F0709000000000000" pitchFamily="49" charset="-128"/>
                          <a:ea typeface="EPSON 太丸ゴシック体Ｂ" panose="020F0709000000000000" pitchFamily="49" charset="-128"/>
                        </a:rPr>
                        <a:t>２</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r"/>
                      <a:r>
                        <a:rPr kumimoji="1" lang="ja-JP" altLang="en-US" sz="2800" dirty="0" smtClean="0">
                          <a:latin typeface="EPSON 太丸ゴシック体Ｂ" panose="020F0709000000000000" pitchFamily="49" charset="-128"/>
                          <a:ea typeface="EPSON 太丸ゴシック体Ｂ" panose="020F0709000000000000" pitchFamily="49" charset="-128"/>
                        </a:rPr>
                        <a:t>２</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r"/>
                      <a:r>
                        <a:rPr kumimoji="1" lang="ja-JP" altLang="en-US" sz="2800" dirty="0" smtClean="0">
                          <a:latin typeface="EPSON 太丸ゴシック体Ｂ" panose="020F0709000000000000" pitchFamily="49" charset="-128"/>
                          <a:ea typeface="EPSON 太丸ゴシック体Ｂ" panose="020F0709000000000000" pitchFamily="49" charset="-128"/>
                        </a:rPr>
                        <a:t>１２</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extLst>
                  <a:ext uri="{0D108BD9-81ED-4DB2-BD59-A6C34878D82A}">
                    <a16:rowId xmlns:a16="http://schemas.microsoft.com/office/drawing/2014/main" val="1730048209"/>
                  </a:ext>
                </a:extLst>
              </a:tr>
              <a:tr h="810390">
                <a:tc>
                  <a:txBody>
                    <a:bodyPr/>
                    <a:lstStyle/>
                    <a:p>
                      <a:r>
                        <a:rPr kumimoji="1" lang="ja-JP" altLang="en-US" sz="2800" baseline="0" dirty="0" smtClean="0">
                          <a:latin typeface="EPSON 太丸ゴシック体Ｂ" panose="020F0709000000000000" pitchFamily="49" charset="-128"/>
                          <a:ea typeface="EPSON 太丸ゴシック体Ｂ" panose="020F0709000000000000" pitchFamily="49" charset="-128"/>
                        </a:rPr>
                        <a:t> </a:t>
                      </a:r>
                      <a:r>
                        <a:rPr kumimoji="1" lang="ja-JP" altLang="en-US" sz="2800" dirty="0" smtClean="0">
                          <a:latin typeface="EPSON 太丸ゴシック体Ｂ" panose="020F0709000000000000" pitchFamily="49" charset="-128"/>
                          <a:ea typeface="EPSON 太丸ゴシック体Ｂ" panose="020F0709000000000000" pitchFamily="49" charset="-128"/>
                        </a:rPr>
                        <a:t>人数</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r"/>
                      <a:r>
                        <a:rPr kumimoji="1" lang="en-US" altLang="ja-JP" sz="2800" dirty="0" smtClean="0">
                          <a:latin typeface="EPSON 太丸ゴシック体Ｂ" panose="020F0709000000000000" pitchFamily="49" charset="-128"/>
                          <a:ea typeface="EPSON 太丸ゴシック体Ｂ" panose="020F0709000000000000" pitchFamily="49" charset="-128"/>
                        </a:rPr>
                        <a:t>52</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r"/>
                      <a:r>
                        <a:rPr kumimoji="1" lang="en-US" altLang="ja-JP" sz="2800" dirty="0" smtClean="0">
                          <a:latin typeface="EPSON 太丸ゴシック体Ｂ" panose="020F0709000000000000" pitchFamily="49" charset="-128"/>
                          <a:ea typeface="EPSON 太丸ゴシック体Ｂ" panose="020F0709000000000000" pitchFamily="49" charset="-128"/>
                        </a:rPr>
                        <a:t>53</a:t>
                      </a:r>
                    </a:p>
                    <a:p>
                      <a:pPr algn="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r"/>
                      <a:r>
                        <a:rPr kumimoji="1" lang="en-US" altLang="ja-JP" sz="2800" dirty="0" smtClean="0">
                          <a:latin typeface="EPSON 太丸ゴシック体Ｂ" panose="020F0709000000000000" pitchFamily="49" charset="-128"/>
                          <a:ea typeface="EPSON 太丸ゴシック体Ｂ" panose="020F0709000000000000" pitchFamily="49" charset="-128"/>
                        </a:rPr>
                        <a:t>64</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r"/>
                      <a:r>
                        <a:rPr kumimoji="1" lang="en-US" altLang="ja-JP" sz="2800" dirty="0" smtClean="0">
                          <a:latin typeface="EPSON 太丸ゴシック体Ｂ" panose="020F0709000000000000" pitchFamily="49" charset="-128"/>
                          <a:ea typeface="EPSON 太丸ゴシック体Ｂ" panose="020F0709000000000000" pitchFamily="49" charset="-128"/>
                        </a:rPr>
                        <a:t>58</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r"/>
                      <a:r>
                        <a:rPr kumimoji="1" lang="en-US" altLang="ja-JP" sz="2800" dirty="0" smtClean="0">
                          <a:latin typeface="EPSON 太丸ゴシック体Ｂ" panose="020F0709000000000000" pitchFamily="49" charset="-128"/>
                          <a:ea typeface="EPSON 太丸ゴシック体Ｂ" panose="020F0709000000000000" pitchFamily="49" charset="-128"/>
                        </a:rPr>
                        <a:t>54</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r"/>
                      <a:r>
                        <a:rPr kumimoji="1" lang="en-US" altLang="ja-JP" sz="2800" dirty="0" smtClean="0">
                          <a:latin typeface="EPSON 太丸ゴシック体Ｂ" panose="020F0709000000000000" pitchFamily="49" charset="-128"/>
                          <a:ea typeface="EPSON 太丸ゴシック体Ｂ" panose="020F0709000000000000" pitchFamily="49" charset="-128"/>
                        </a:rPr>
                        <a:t>53</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tc>
                  <a:txBody>
                    <a:bodyPr/>
                    <a:lstStyle/>
                    <a:p>
                      <a:pPr algn="r"/>
                      <a:r>
                        <a:rPr kumimoji="1" lang="en-US" altLang="ja-JP" sz="2800" dirty="0" smtClean="0">
                          <a:latin typeface="EPSON 太丸ゴシック体Ｂ" panose="020F0709000000000000" pitchFamily="49" charset="-128"/>
                          <a:ea typeface="EPSON 太丸ゴシック体Ｂ" panose="020F0709000000000000" pitchFamily="49" charset="-128"/>
                        </a:rPr>
                        <a:t>334</a:t>
                      </a:r>
                      <a:endParaRPr kumimoji="1" lang="ja-JP" altLang="en-US" sz="2800" dirty="0">
                        <a:latin typeface="EPSON 太丸ゴシック体Ｂ" panose="020F0709000000000000" pitchFamily="49" charset="-128"/>
                        <a:ea typeface="EPSON 太丸ゴシック体Ｂ" panose="020F0709000000000000" pitchFamily="49" charset="-128"/>
                      </a:endParaRPr>
                    </a:p>
                  </a:txBody>
                  <a:tcPr/>
                </a:tc>
                <a:extLst>
                  <a:ext uri="{0D108BD9-81ED-4DB2-BD59-A6C34878D82A}">
                    <a16:rowId xmlns:a16="http://schemas.microsoft.com/office/drawing/2014/main" val="1246126016"/>
                  </a:ext>
                </a:extLst>
              </a:tr>
            </a:tbl>
          </a:graphicData>
        </a:graphic>
      </p:graphicFrame>
      <p:sp>
        <p:nvSpPr>
          <p:cNvPr id="5" name="フッター プレースホルダー 4"/>
          <p:cNvSpPr>
            <a:spLocks noGrp="1"/>
          </p:cNvSpPr>
          <p:nvPr>
            <p:ph type="ftr" sz="quarter" idx="11"/>
          </p:nvPr>
        </p:nvSpPr>
        <p:spPr/>
        <p:txBody>
          <a:bodyPr/>
          <a:lstStyle/>
          <a:p>
            <a:r>
              <a:rPr lang="en-US" altLang="ja-JP"/>
              <a:t>www.themegallery.com</a:t>
            </a:r>
          </a:p>
        </p:txBody>
      </p:sp>
      <p:sp>
        <p:nvSpPr>
          <p:cNvPr id="6" name="正方形/長方形 5"/>
          <p:cNvSpPr/>
          <p:nvPr/>
        </p:nvSpPr>
        <p:spPr bwMode="auto">
          <a:xfrm>
            <a:off x="6739384" y="6568901"/>
            <a:ext cx="2297112" cy="2444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panose="020B0604020202020204" pitchFamily="34" charset="0"/>
            </a:endParaRPr>
          </a:p>
        </p:txBody>
      </p:sp>
      <p:pic>
        <p:nvPicPr>
          <p:cNvPr id="7" name="図 6"/>
          <p:cNvPicPr>
            <a:picLocks noChangeAspect="1"/>
          </p:cNvPicPr>
          <p:nvPr/>
        </p:nvPicPr>
        <p:blipFill>
          <a:blip r:embed="rId6"/>
          <a:stretch>
            <a:fillRect/>
          </a:stretch>
        </p:blipFill>
        <p:spPr>
          <a:xfrm>
            <a:off x="10375" y="0"/>
            <a:ext cx="1753313" cy="389857"/>
          </a:xfrm>
          <a:prstGeom prst="rect">
            <a:avLst/>
          </a:prstGeom>
          <a:gradFill>
            <a:gsLst>
              <a:gs pos="0">
                <a:schemeClr val="accent1">
                  <a:lumMod val="5000"/>
                  <a:lumOff val="95000"/>
                </a:schemeClr>
              </a:gs>
              <a:gs pos="4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図 7"/>
          <p:cNvPicPr>
            <a:picLocks noChangeAspect="1"/>
          </p:cNvPicPr>
          <p:nvPr/>
        </p:nvPicPr>
        <p:blipFill>
          <a:blip r:embed="rId7"/>
          <a:stretch>
            <a:fillRect/>
          </a:stretch>
        </p:blipFill>
        <p:spPr>
          <a:xfrm>
            <a:off x="6804248" y="44624"/>
            <a:ext cx="2339752" cy="320735"/>
          </a:xfrm>
          <a:prstGeom prst="rect">
            <a:avLst/>
          </a:prstGeom>
        </p:spPr>
      </p:pic>
      <p:sp>
        <p:nvSpPr>
          <p:cNvPr id="10" name="テキスト ボックス 9"/>
          <p:cNvSpPr txBox="1"/>
          <p:nvPr/>
        </p:nvSpPr>
        <p:spPr>
          <a:xfrm>
            <a:off x="1464321" y="4475350"/>
            <a:ext cx="6192688" cy="954107"/>
          </a:xfrm>
          <a:prstGeom prst="rect">
            <a:avLst/>
          </a:prstGeom>
          <a:noFill/>
        </p:spPr>
        <p:txBody>
          <a:bodyPr wrap="square" rtlCol="0">
            <a:spAutoFit/>
          </a:bodyPr>
          <a:lstStyle/>
          <a:p>
            <a:pPr algn="r"/>
            <a:r>
              <a:rPr kumimoji="1" lang="ja-JP" altLang="en-US" sz="2800" dirty="0" smtClean="0">
                <a:latin typeface="EPSON 太丸ゴシック体Ｂ" panose="020F0709000000000000" pitchFamily="49" charset="-128"/>
                <a:ea typeface="EPSON 太丸ゴシック体Ｂ" panose="020F0709000000000000" pitchFamily="49" charset="-128"/>
              </a:rPr>
              <a:t>令和３年までの卒業生総数　</a:t>
            </a:r>
            <a:r>
              <a:rPr kumimoji="1" lang="en-US" altLang="ja-JP" sz="2800" dirty="0" smtClean="0">
                <a:latin typeface="EPSON 太丸ゴシック体Ｂ" panose="020F0709000000000000" pitchFamily="49" charset="-128"/>
                <a:ea typeface="EPSON 太丸ゴシック体Ｂ" panose="020F0709000000000000" pitchFamily="49" charset="-128"/>
              </a:rPr>
              <a:t>5,234</a:t>
            </a:r>
            <a:r>
              <a:rPr kumimoji="1" lang="ja-JP" altLang="en-US" sz="2800" dirty="0" smtClean="0">
                <a:latin typeface="EPSON 太丸ゴシック体Ｂ" panose="020F0709000000000000" pitchFamily="49" charset="-128"/>
                <a:ea typeface="EPSON 太丸ゴシック体Ｂ" panose="020F0709000000000000" pitchFamily="49" charset="-128"/>
              </a:rPr>
              <a:t>名</a:t>
            </a:r>
            <a:endParaRPr kumimoji="1" lang="ja-JP" altLang="en-US" sz="2800" dirty="0">
              <a:latin typeface="EPSON 太丸ゴシック体Ｂ" panose="020F0709000000000000" pitchFamily="49" charset="-128"/>
              <a:ea typeface="EPSON 太丸ゴシック体Ｂ" panose="020F0709000000000000" pitchFamily="49" charset="-128"/>
            </a:endParaRPr>
          </a:p>
        </p:txBody>
      </p:sp>
      <p:sp>
        <p:nvSpPr>
          <p:cNvPr id="2" name="正方形/長方形 1"/>
          <p:cNvSpPr/>
          <p:nvPr/>
        </p:nvSpPr>
        <p:spPr bwMode="auto">
          <a:xfrm>
            <a:off x="6012160" y="1483014"/>
            <a:ext cx="2592288" cy="432048"/>
          </a:xfrm>
          <a:prstGeom prst="rect">
            <a:avLst/>
          </a:prstGeom>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dirty="0" smtClean="0">
                <a:ln>
                  <a:noFill/>
                </a:ln>
                <a:solidFill>
                  <a:schemeClr val="tx1"/>
                </a:solidFill>
                <a:effectLst/>
                <a:latin typeface="Arial" panose="020B0604020202020204" pitchFamily="34" charset="0"/>
              </a:rPr>
              <a:t>令和４年９月１日現在</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50469027"/>
      </p:ext>
    </p:extLst>
  </p:cSld>
  <p:clrMapOvr>
    <a:masterClrMapping/>
  </p:clrMapOvr>
  <mc:AlternateContent xmlns:mc="http://schemas.openxmlformats.org/markup-compatibility/2006" xmlns:p14="http://schemas.microsoft.com/office/powerpoint/2010/main">
    <mc:Choice Requires="p14">
      <p:transition spd="slow" p14:dur="2000" advTm="2960"/>
    </mc:Choice>
    <mc:Fallback xmlns="">
      <p:transition spd="slow" advTm="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40000">
              <a:srgbClr val="FFFF00"/>
            </a:gs>
            <a:gs pos="74000">
              <a:schemeClr val="accent1">
                <a:lumMod val="45000"/>
                <a:lumOff val="55000"/>
              </a:schemeClr>
            </a:gs>
            <a:gs pos="83000">
              <a:schemeClr val="accent1">
                <a:lumMod val="45000"/>
                <a:lumOff val="55000"/>
              </a:schemeClr>
            </a:gs>
            <a:gs pos="85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175390" y="189248"/>
            <a:ext cx="6798734" cy="1303867"/>
          </a:xfrm>
        </p:spPr>
        <p:txBody>
          <a:bodyPr/>
          <a:lstStyle/>
          <a:p>
            <a:r>
              <a:rPr lang="ja-JP" altLang="en-US" b="1" dirty="0">
                <a:latin typeface="EPSON 太丸ゴシック体Ｂ" panose="020F0709000000000000" pitchFamily="49" charset="-128"/>
                <a:ea typeface="EPSON 太丸ゴシック体Ｂ" panose="020F0709000000000000" pitchFamily="49" charset="-128"/>
              </a:rPr>
              <a:t>スタッフ</a:t>
            </a:r>
            <a:endParaRPr lang="en-US" altLang="ja-JP" b="1" dirty="0">
              <a:latin typeface="EPSON 太丸ゴシック体Ｂ" panose="020F0709000000000000" pitchFamily="49" charset="-128"/>
              <a:ea typeface="EPSON 太丸ゴシック体Ｂ" panose="020F0709000000000000" pitchFamily="49" charset="-128"/>
            </a:endParaRPr>
          </a:p>
        </p:txBody>
      </p:sp>
      <p:sp>
        <p:nvSpPr>
          <p:cNvPr id="4" name="コンテンツ プレースホルダー 3"/>
          <p:cNvSpPr>
            <a:spLocks noGrp="1"/>
          </p:cNvSpPr>
          <p:nvPr>
            <p:ph idx="1"/>
          </p:nvPr>
        </p:nvSpPr>
        <p:spPr>
          <a:xfrm>
            <a:off x="1175390" y="1203540"/>
            <a:ext cx="8305800" cy="4896693"/>
          </a:xfrm>
        </p:spPr>
        <p:txBody>
          <a:bodyPr>
            <a:normAutofit/>
          </a:bodyPr>
          <a:lstStyle/>
          <a:p>
            <a:r>
              <a:rPr kumimoji="1" lang="ja-JP" altLang="en-US" sz="2800" b="1" dirty="0" smtClean="0">
                <a:latin typeface="EPSON 太丸ゴシック体Ｂ" panose="020F0709000000000000" pitchFamily="49" charset="-128"/>
                <a:ea typeface="EPSON 太丸ゴシック体Ｂ" panose="020F0709000000000000" pitchFamily="49" charset="-128"/>
              </a:rPr>
              <a:t>校長・副校長・教員・講師</a:t>
            </a:r>
            <a:endParaRPr kumimoji="1" lang="en-US" altLang="ja-JP" sz="2800" b="1" dirty="0" smtClean="0">
              <a:latin typeface="EPSON 太丸ゴシック体Ｂ" panose="020F0709000000000000" pitchFamily="49" charset="-128"/>
              <a:ea typeface="EPSON 太丸ゴシック体Ｂ" panose="020F0709000000000000" pitchFamily="49" charset="-128"/>
            </a:endParaRPr>
          </a:p>
          <a:p>
            <a:r>
              <a:rPr lang="ja-JP" altLang="en-US" sz="2800" b="1" dirty="0" smtClean="0">
                <a:latin typeface="EPSON 太丸ゴシック体Ｂ" panose="020F0709000000000000" pitchFamily="49" charset="-128"/>
                <a:ea typeface="EPSON 太丸ゴシック体Ｂ" panose="020F0709000000000000" pitchFamily="49" charset="-128"/>
              </a:rPr>
              <a:t>養護教諭</a:t>
            </a:r>
            <a:endParaRPr lang="en-US" altLang="ja-JP" sz="2800" b="1" dirty="0" smtClean="0">
              <a:latin typeface="EPSON 太丸ゴシック体Ｂ" panose="020F0709000000000000" pitchFamily="49" charset="-128"/>
              <a:ea typeface="EPSON 太丸ゴシック体Ｂ" panose="020F0709000000000000" pitchFamily="49" charset="-128"/>
            </a:endParaRPr>
          </a:p>
          <a:p>
            <a:r>
              <a:rPr lang="ja-JP" altLang="en-US" sz="2800" b="1" dirty="0" smtClean="0">
                <a:solidFill>
                  <a:srgbClr val="FF0000"/>
                </a:solidFill>
                <a:latin typeface="EPSON 太丸ゴシック体Ｂ" panose="020F0709000000000000" pitchFamily="49" charset="-128"/>
                <a:ea typeface="EPSON 太丸ゴシック体Ｂ" panose="020F0709000000000000" pitchFamily="49" charset="-128"/>
              </a:rPr>
              <a:t>英語教育アドザイザー・ＡＬＴ</a:t>
            </a:r>
            <a:endParaRPr lang="en-US" altLang="ja-JP" sz="2800" b="1" dirty="0" smtClean="0">
              <a:solidFill>
                <a:srgbClr val="FF0000"/>
              </a:solidFill>
              <a:latin typeface="EPSON 太丸ゴシック体Ｂ" panose="020F0709000000000000" pitchFamily="49" charset="-128"/>
              <a:ea typeface="EPSON 太丸ゴシック体Ｂ" panose="020F0709000000000000" pitchFamily="49" charset="-128"/>
            </a:endParaRPr>
          </a:p>
          <a:p>
            <a:r>
              <a:rPr lang="ja-JP" altLang="en-US" sz="2800" b="1" dirty="0" smtClean="0">
                <a:solidFill>
                  <a:schemeClr val="accent1">
                    <a:lumMod val="75000"/>
                  </a:schemeClr>
                </a:solidFill>
                <a:latin typeface="EPSON 太丸ゴシック体Ｂ" panose="020F0709000000000000" pitchFamily="49" charset="-128"/>
                <a:ea typeface="EPSON 太丸ゴシック体Ｂ" panose="020F0709000000000000" pitchFamily="49" charset="-128"/>
              </a:rPr>
              <a:t>スクールカウンセラー・巡回指導教員</a:t>
            </a:r>
            <a:endParaRPr lang="en-US" altLang="ja-JP" sz="2800" b="1" dirty="0" smtClean="0">
              <a:solidFill>
                <a:schemeClr val="accent1">
                  <a:lumMod val="75000"/>
                </a:schemeClr>
              </a:solidFill>
              <a:latin typeface="EPSON 太丸ゴシック体Ｂ" panose="020F0709000000000000" pitchFamily="49" charset="-128"/>
              <a:ea typeface="EPSON 太丸ゴシック体Ｂ" panose="020F0709000000000000" pitchFamily="49" charset="-128"/>
            </a:endParaRPr>
          </a:p>
          <a:p>
            <a:pPr marL="0" indent="0">
              <a:buNone/>
            </a:pPr>
            <a:r>
              <a:rPr lang="ja-JP" altLang="en-US" sz="2800" b="1" dirty="0">
                <a:solidFill>
                  <a:schemeClr val="accent1">
                    <a:lumMod val="75000"/>
                  </a:schemeClr>
                </a:solidFill>
                <a:latin typeface="EPSON 太丸ゴシック体Ｂ" panose="020F0709000000000000" pitchFamily="49" charset="-128"/>
                <a:ea typeface="EPSON 太丸ゴシック体Ｂ" panose="020F0709000000000000" pitchFamily="49" charset="-128"/>
              </a:rPr>
              <a:t> </a:t>
            </a:r>
            <a:r>
              <a:rPr lang="ja-JP" altLang="en-US" sz="2800" b="1" dirty="0" smtClean="0">
                <a:solidFill>
                  <a:schemeClr val="accent1">
                    <a:lumMod val="75000"/>
                  </a:schemeClr>
                </a:solidFill>
                <a:latin typeface="EPSON 太丸ゴシック体Ｂ" panose="020F0709000000000000" pitchFamily="49" charset="-128"/>
                <a:ea typeface="EPSON 太丸ゴシック体Ｂ" panose="020F0709000000000000" pitchFamily="49" charset="-128"/>
              </a:rPr>
              <a:t>特別教室専門員・支援員・補助員</a:t>
            </a:r>
            <a:endParaRPr lang="en-US" altLang="ja-JP" sz="2800" b="1" dirty="0" smtClean="0">
              <a:solidFill>
                <a:schemeClr val="accent1">
                  <a:lumMod val="75000"/>
                </a:schemeClr>
              </a:solidFill>
              <a:latin typeface="EPSON 太丸ゴシック体Ｂ" panose="020F0709000000000000" pitchFamily="49" charset="-128"/>
              <a:ea typeface="EPSON 太丸ゴシック体Ｂ" panose="020F0709000000000000" pitchFamily="49" charset="-128"/>
            </a:endParaRPr>
          </a:p>
          <a:p>
            <a:r>
              <a:rPr lang="ja-JP" altLang="en-US" sz="2800" b="1" dirty="0" smtClean="0">
                <a:latin typeface="EPSON 太丸ゴシック体Ｂ" panose="020F0709000000000000" pitchFamily="49" charset="-128"/>
                <a:ea typeface="EPSON 太丸ゴシック体Ｂ" panose="020F0709000000000000" pitchFamily="49" charset="-128"/>
              </a:rPr>
              <a:t>学校司書・栄養士・</a:t>
            </a:r>
            <a:r>
              <a:rPr kumimoji="1" lang="ja-JP" altLang="en-US" sz="2800" b="1" dirty="0" smtClean="0">
                <a:latin typeface="EPSON 太丸ゴシック体Ｂ" panose="020F0709000000000000" pitchFamily="49" charset="-128"/>
                <a:ea typeface="EPSON 太丸ゴシック体Ｂ" panose="020F0709000000000000" pitchFamily="49" charset="-128"/>
              </a:rPr>
              <a:t>事務・</a:t>
            </a:r>
            <a:r>
              <a:rPr lang="en-US" altLang="ja-JP" sz="2800" b="1" dirty="0">
                <a:latin typeface="EPSON 太丸ゴシック体Ｂ" panose="020F0709000000000000" pitchFamily="49" charset="-128"/>
                <a:ea typeface="EPSON 太丸ゴシック体Ｂ" panose="020F0709000000000000" pitchFamily="49" charset="-128"/>
              </a:rPr>
              <a:t>	</a:t>
            </a:r>
            <a:r>
              <a:rPr lang="en-US" altLang="ja-JP" sz="2800" b="1" dirty="0" smtClean="0">
                <a:latin typeface="EPSON 太丸ゴシック体Ｂ" panose="020F0709000000000000" pitchFamily="49" charset="-128"/>
                <a:ea typeface="EPSON 太丸ゴシック体Ｂ" panose="020F0709000000000000" pitchFamily="49" charset="-128"/>
              </a:rPr>
              <a:t>SSS</a:t>
            </a:r>
            <a:r>
              <a:rPr lang="ja-JP" altLang="en-US" sz="2800" b="1" dirty="0" smtClean="0">
                <a:latin typeface="EPSON 太丸ゴシック体Ｂ" panose="020F0709000000000000" pitchFamily="49" charset="-128"/>
                <a:ea typeface="EPSON 太丸ゴシック体Ｂ" panose="020F0709000000000000" pitchFamily="49" charset="-128"/>
              </a:rPr>
              <a:t>・用務</a:t>
            </a:r>
            <a:endParaRPr lang="en-US" altLang="ja-JP" sz="2800" b="1" dirty="0" smtClean="0">
              <a:latin typeface="EPSON 太丸ゴシック体Ｂ" panose="020F0709000000000000" pitchFamily="49" charset="-128"/>
              <a:ea typeface="EPSON 太丸ゴシック体Ｂ" panose="020F0709000000000000" pitchFamily="49" charset="-128"/>
            </a:endParaRPr>
          </a:p>
          <a:p>
            <a:r>
              <a:rPr lang="ja-JP" altLang="en-US" sz="2800" b="1" dirty="0" smtClean="0">
                <a:latin typeface="EPSON 太丸ゴシック体Ｂ" panose="020F0709000000000000" pitchFamily="49" charset="-128"/>
                <a:ea typeface="EPSON 太丸ゴシック体Ｂ" panose="020F0709000000000000" pitchFamily="49" charset="-128"/>
              </a:rPr>
              <a:t>安全推進員・交通指導員・学校協力員</a:t>
            </a:r>
            <a:endParaRPr lang="en-US" altLang="ja-JP" sz="2800" b="1" dirty="0" smtClean="0">
              <a:latin typeface="EPSON 太丸ゴシック体Ｂ" panose="020F0709000000000000" pitchFamily="49" charset="-128"/>
              <a:ea typeface="EPSON 太丸ゴシック体Ｂ" panose="020F0709000000000000" pitchFamily="49" charset="-128"/>
            </a:endParaRPr>
          </a:p>
          <a:p>
            <a:r>
              <a:rPr lang="ja-JP" altLang="en-US" sz="2800" b="1" dirty="0" smtClean="0">
                <a:solidFill>
                  <a:srgbClr val="0070C0"/>
                </a:solidFill>
                <a:latin typeface="EPSON 太丸ゴシック体Ｂ" panose="020F0709000000000000" pitchFamily="49" charset="-128"/>
                <a:ea typeface="EPSON 太丸ゴシック体Ｂ" panose="020F0709000000000000" pitchFamily="49" charset="-128"/>
              </a:rPr>
              <a:t>あらかわ寺子屋指導員</a:t>
            </a:r>
            <a:r>
              <a:rPr lang="ja-JP" altLang="en-US" sz="2800" b="1" dirty="0" smtClean="0">
                <a:latin typeface="EPSON 太丸ゴシック体Ｂ" panose="020F0709000000000000" pitchFamily="49" charset="-128"/>
                <a:ea typeface="EPSON 太丸ゴシック体Ｂ" panose="020F0709000000000000" pitchFamily="49" charset="-128"/>
              </a:rPr>
              <a:t>　他</a:t>
            </a:r>
            <a:endParaRPr lang="en-US" altLang="ja-JP" sz="2800" b="1" dirty="0" smtClean="0">
              <a:latin typeface="EPSON 太丸ゴシック体Ｂ" panose="020F0709000000000000" pitchFamily="49" charset="-128"/>
              <a:ea typeface="EPSON 太丸ゴシック体Ｂ" panose="020F0709000000000000" pitchFamily="49" charset="-128"/>
            </a:endParaRPr>
          </a:p>
        </p:txBody>
      </p:sp>
      <p:sp>
        <p:nvSpPr>
          <p:cNvPr id="5" name="フッター プレースホルダー 4"/>
          <p:cNvSpPr>
            <a:spLocks noGrp="1"/>
          </p:cNvSpPr>
          <p:nvPr>
            <p:ph type="ftr" sz="quarter" idx="11"/>
          </p:nvPr>
        </p:nvSpPr>
        <p:spPr/>
        <p:txBody>
          <a:bodyPr/>
          <a:lstStyle/>
          <a:p>
            <a:r>
              <a:rPr lang="en-US" altLang="ja-JP"/>
              <a:t>www.themegallery.com</a:t>
            </a:r>
          </a:p>
        </p:txBody>
      </p:sp>
      <p:sp>
        <p:nvSpPr>
          <p:cNvPr id="6" name="正方形/長方形 5"/>
          <p:cNvSpPr/>
          <p:nvPr/>
        </p:nvSpPr>
        <p:spPr bwMode="auto">
          <a:xfrm>
            <a:off x="6739384" y="6568901"/>
            <a:ext cx="2297112" cy="2444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panose="020B0604020202020204" pitchFamily="34" charset="0"/>
            </a:endParaRPr>
          </a:p>
        </p:txBody>
      </p:sp>
      <p:pic>
        <p:nvPicPr>
          <p:cNvPr id="7" name="図 6"/>
          <p:cNvPicPr>
            <a:picLocks noChangeAspect="1"/>
          </p:cNvPicPr>
          <p:nvPr/>
        </p:nvPicPr>
        <p:blipFill>
          <a:blip r:embed="rId5"/>
          <a:stretch>
            <a:fillRect/>
          </a:stretch>
        </p:blipFill>
        <p:spPr>
          <a:xfrm>
            <a:off x="10375" y="0"/>
            <a:ext cx="1753313" cy="389857"/>
          </a:xfrm>
          <a:prstGeom prst="rect">
            <a:avLst/>
          </a:prstGeom>
          <a:gradFill>
            <a:gsLst>
              <a:gs pos="0">
                <a:schemeClr val="accent1">
                  <a:lumMod val="5000"/>
                  <a:lumOff val="95000"/>
                </a:schemeClr>
              </a:gs>
              <a:gs pos="4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図 7"/>
          <p:cNvPicPr>
            <a:picLocks noChangeAspect="1"/>
          </p:cNvPicPr>
          <p:nvPr/>
        </p:nvPicPr>
        <p:blipFill>
          <a:blip r:embed="rId6"/>
          <a:stretch>
            <a:fillRect/>
          </a:stretch>
        </p:blipFill>
        <p:spPr>
          <a:xfrm>
            <a:off x="6804248" y="44624"/>
            <a:ext cx="2339752" cy="320735"/>
          </a:xfrm>
          <a:prstGeom prst="rect">
            <a:avLst/>
          </a:prstGeom>
        </p:spPr>
      </p:pic>
      <p:sp>
        <p:nvSpPr>
          <p:cNvPr id="2" name="角丸四角形 1"/>
          <p:cNvSpPr/>
          <p:nvPr/>
        </p:nvSpPr>
        <p:spPr>
          <a:xfrm>
            <a:off x="467544" y="764704"/>
            <a:ext cx="144016" cy="10801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804400"/>
      </p:ext>
    </p:extLst>
  </p:cSld>
  <p:clrMapOvr>
    <a:masterClrMapping/>
  </p:clrMapOvr>
  <mc:AlternateContent xmlns:mc="http://schemas.openxmlformats.org/markup-compatibility/2006" xmlns:p14="http://schemas.microsoft.com/office/powerpoint/2010/main">
    <mc:Choice Requires="p14">
      <p:transition spd="slow" p14:dur="2000" advTm="3048"/>
    </mc:Choice>
    <mc:Fallback xmlns="">
      <p:transition spd="slow" advTm="3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F:\DCIM\111_PANA\P1110839.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3000" contrast="23000"/>
                    </a14:imgEffect>
                  </a14:imgLayer>
                </a14:imgProps>
              </a:ext>
            </a:extLst>
          </a:blip>
          <a:srcRect/>
          <a:stretch>
            <a:fillRect/>
          </a:stretch>
        </p:blipFill>
        <p:spPr bwMode="auto">
          <a:xfrm>
            <a:off x="-60308" y="1"/>
            <a:ext cx="9204308" cy="6381328"/>
          </a:xfrm>
          <a:prstGeom prst="rect">
            <a:avLst/>
          </a:prstGeom>
          <a:noFill/>
        </p:spPr>
      </p:pic>
      <p:sp>
        <p:nvSpPr>
          <p:cNvPr id="43010" name="Rectangle 2"/>
          <p:cNvSpPr>
            <a:spLocks noGrp="1" noChangeArrowheads="1"/>
          </p:cNvSpPr>
          <p:nvPr>
            <p:ph type="title"/>
          </p:nvPr>
        </p:nvSpPr>
        <p:spPr>
          <a:xfrm>
            <a:off x="2689208" y="327546"/>
            <a:ext cx="4248472" cy="1222648"/>
          </a:xfrm>
        </p:spPr>
        <p:txBody>
          <a:bodyPr/>
          <a:lstStyle/>
          <a:p>
            <a:r>
              <a:rPr lang="ja-JP" altLang="en-US" sz="4800" dirty="0" smtClean="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設備</a:t>
            </a:r>
            <a:r>
              <a:rPr lang="en-US" altLang="ja-JP" sz="4800" dirty="0" smtClean="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a:t>
            </a:r>
            <a:r>
              <a:rPr lang="ja-JP" altLang="en-US" sz="4800" dirty="0" smtClean="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校庭</a:t>
            </a:r>
            <a:r>
              <a:rPr lang="en-US" altLang="ja-JP" sz="4800" dirty="0" smtClean="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a:t>
            </a:r>
            <a:endParaRPr lang="en-US" altLang="ja-JP" dirty="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sp>
        <p:nvSpPr>
          <p:cNvPr id="43017" name="AutoShape 9"/>
          <p:cNvSpPr>
            <a:spLocks noChangeAspect="1" noChangeArrowheads="1" noTextEdit="1"/>
          </p:cNvSpPr>
          <p:nvPr/>
        </p:nvSpPr>
        <p:spPr bwMode="gray">
          <a:xfrm flipH="1">
            <a:off x="4868863" y="31003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2" name="正方形/長方形 1"/>
          <p:cNvSpPr/>
          <p:nvPr/>
        </p:nvSpPr>
        <p:spPr>
          <a:xfrm>
            <a:off x="1123665" y="5229201"/>
            <a:ext cx="7768814" cy="830997"/>
          </a:xfrm>
          <a:prstGeom prst="rect">
            <a:avLst/>
          </a:prstGeom>
        </p:spPr>
        <p:txBody>
          <a:bodyPr wrap="square">
            <a:spAutoFit/>
          </a:bodyPr>
          <a:lstStyle/>
          <a:p>
            <a:r>
              <a:rPr kumimoji="1" lang="ja-JP" altLang="en-US" sz="4800" b="1" dirty="0" smtClean="0">
                <a:solidFill>
                  <a:srgbClr val="00206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全天候型アーバンコート</a:t>
            </a:r>
            <a:endParaRPr lang="ja-JP" altLang="en-US" sz="4800" b="1" dirty="0">
              <a:solidFill>
                <a:srgbClr val="00206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7"/>
    </mc:Choice>
    <mc:Fallback xmlns="">
      <p:transition spd="slow" advTm="3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DCIM\101MSDCF\DSC02212.JP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bright="14000"/>
                    </a14:imgEffect>
                  </a14:imgLayer>
                </a14:imgProps>
              </a:ext>
            </a:extLst>
          </a:blip>
          <a:srcRect l="5934"/>
          <a:stretch/>
        </p:blipFill>
        <p:spPr bwMode="auto">
          <a:xfrm>
            <a:off x="-252536" y="-171400"/>
            <a:ext cx="9587064" cy="7029400"/>
          </a:xfrm>
          <a:prstGeom prst="rect">
            <a:avLst/>
          </a:prstGeom>
          <a:ln>
            <a:noFill/>
          </a:ln>
          <a:effectLst>
            <a:softEdge rad="112500"/>
          </a:effectLst>
        </p:spPr>
      </p:pic>
      <p:sp>
        <p:nvSpPr>
          <p:cNvPr id="43010" name="Rectangle 2"/>
          <p:cNvSpPr>
            <a:spLocks noGrp="1" noChangeArrowheads="1"/>
          </p:cNvSpPr>
          <p:nvPr>
            <p:ph type="title"/>
          </p:nvPr>
        </p:nvSpPr>
        <p:spPr>
          <a:xfrm>
            <a:off x="3707904" y="35045"/>
            <a:ext cx="7391400" cy="1222648"/>
          </a:xfrm>
        </p:spPr>
        <p:txBody>
          <a:bodyPr/>
          <a:lstStyle/>
          <a:p>
            <a:r>
              <a:rPr lang="ja-JP" altLang="en-US" sz="4800" dirty="0" smtClean="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設備</a:t>
            </a:r>
            <a:r>
              <a:rPr lang="en-US" altLang="ja-JP" sz="4800" dirty="0" smtClean="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a:t>
            </a:r>
            <a:r>
              <a:rPr lang="ja-JP" altLang="en-US" sz="4800" dirty="0" smtClean="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屋上プール</a:t>
            </a:r>
            <a:r>
              <a:rPr lang="en-US" altLang="ja-JP" sz="4800" dirty="0" smtClean="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a:t>
            </a:r>
            <a:endParaRPr lang="en-US" altLang="ja-JP" dirty="0">
              <a:solidFill>
                <a:srgbClr val="FF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sp>
        <p:nvSpPr>
          <p:cNvPr id="43017" name="AutoShape 9"/>
          <p:cNvSpPr>
            <a:spLocks noChangeAspect="1" noChangeArrowheads="1" noTextEdit="1"/>
          </p:cNvSpPr>
          <p:nvPr/>
        </p:nvSpPr>
        <p:spPr bwMode="gray">
          <a:xfrm flipH="1">
            <a:off x="4868863" y="31003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2" name="正方形/長方形 1"/>
          <p:cNvSpPr/>
          <p:nvPr/>
        </p:nvSpPr>
        <p:spPr>
          <a:xfrm>
            <a:off x="633149" y="3513991"/>
            <a:ext cx="7815694" cy="830997"/>
          </a:xfrm>
          <a:prstGeom prst="rect">
            <a:avLst/>
          </a:prstGeom>
        </p:spPr>
        <p:txBody>
          <a:bodyPr wrap="square">
            <a:spAutoFit/>
          </a:bodyPr>
          <a:lstStyle/>
          <a:p>
            <a:r>
              <a:rPr kumimoji="1" lang="ja-JP" altLang="en-US" sz="4800" b="1" dirty="0" smtClean="0">
                <a:solidFill>
                  <a:srgbClr val="00206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床面可動式（安全な水位）</a:t>
            </a:r>
            <a:endParaRPr lang="ja-JP" altLang="en-US" sz="4800" b="1" dirty="0">
              <a:solidFill>
                <a:srgbClr val="00206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9941951"/>
      </p:ext>
    </p:extLst>
  </p:cSld>
  <p:clrMapOvr>
    <a:masterClrMapping/>
  </p:clrMapOvr>
  <mc:AlternateContent xmlns:mc="http://schemas.openxmlformats.org/markup-compatibility/2006" xmlns:p14="http://schemas.microsoft.com/office/powerpoint/2010/main">
    <mc:Choice Requires="p14">
      <p:transition spd="slow" p14:dur="2000" advTm="2729"/>
    </mc:Choice>
    <mc:Fallback xmlns="">
      <p:transition spd="slow" advTm="2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Y:\Travail_OGU6\Photos\H26年度\と＿図書\100_PANA\P1000475.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1000"/>
                    </a14:imgEffect>
                  </a14:imgLayer>
                </a14:imgProps>
              </a:ext>
            </a:extLst>
          </a:blip>
          <a:srcRect/>
          <a:stretch>
            <a:fillRect/>
          </a:stretch>
        </p:blipFill>
        <p:spPr bwMode="auto">
          <a:xfrm>
            <a:off x="54803" y="25053"/>
            <a:ext cx="9110594" cy="6832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010" name="Rectangle 2"/>
          <p:cNvSpPr>
            <a:spLocks noGrp="1" noChangeArrowheads="1"/>
          </p:cNvSpPr>
          <p:nvPr>
            <p:ph type="title"/>
          </p:nvPr>
        </p:nvSpPr>
        <p:spPr>
          <a:xfrm>
            <a:off x="2555776" y="188640"/>
            <a:ext cx="6261221" cy="878914"/>
          </a:xfrm>
          <a:solidFill>
            <a:schemeClr val="bg1"/>
          </a:solidFill>
        </p:spPr>
        <p:txBody>
          <a:bodyPr/>
          <a:lstStyle/>
          <a:p>
            <a:pPr algn="ctr"/>
            <a:r>
              <a:rPr lang="ja-JP" altLang="en-US" sz="4400" dirty="0" smtClean="0">
                <a:solidFill>
                  <a:schemeClr val="tx2">
                    <a:lumMod val="50000"/>
                  </a:schemeClr>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設備</a:t>
            </a:r>
            <a:r>
              <a:rPr lang="en-US" altLang="ja-JP" sz="4400" dirty="0" smtClean="0">
                <a:solidFill>
                  <a:schemeClr val="tx2">
                    <a:lumMod val="50000"/>
                  </a:schemeClr>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a:t>
            </a:r>
            <a:r>
              <a:rPr lang="ja-JP" altLang="en-US" sz="4400" dirty="0" smtClean="0">
                <a:solidFill>
                  <a:schemeClr val="tx2">
                    <a:lumMod val="50000"/>
                  </a:schemeClr>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学校図書館</a:t>
            </a:r>
            <a:r>
              <a:rPr lang="en-US" altLang="ja-JP" sz="4400" dirty="0" smtClean="0">
                <a:solidFill>
                  <a:schemeClr val="tx2">
                    <a:lumMod val="50000"/>
                  </a:schemeClr>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a:t>
            </a:r>
            <a:endParaRPr lang="en-US" altLang="ja-JP" sz="2800" dirty="0">
              <a:solidFill>
                <a:schemeClr val="tx2">
                  <a:lumMod val="50000"/>
                </a:schemeClr>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sp>
        <p:nvSpPr>
          <p:cNvPr id="43017" name="AutoShape 9"/>
          <p:cNvSpPr>
            <a:spLocks noChangeAspect="1" noChangeArrowheads="1" noTextEdit="1"/>
          </p:cNvSpPr>
          <p:nvPr/>
        </p:nvSpPr>
        <p:spPr bwMode="gray">
          <a:xfrm flipH="1">
            <a:off x="4868863" y="31003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2" name="正方形/長方形 1"/>
          <p:cNvSpPr/>
          <p:nvPr/>
        </p:nvSpPr>
        <p:spPr>
          <a:xfrm>
            <a:off x="971600" y="5085184"/>
            <a:ext cx="7632849" cy="769441"/>
          </a:xfrm>
          <a:prstGeom prst="rect">
            <a:avLst/>
          </a:prstGeom>
          <a:solidFill>
            <a:schemeClr val="bg1"/>
          </a:solidFill>
        </p:spPr>
        <p:txBody>
          <a:bodyPr wrap="square">
            <a:spAutoFit/>
          </a:bodyPr>
          <a:lstStyle/>
          <a:p>
            <a:r>
              <a:rPr kumimoji="1" lang="ja-JP" altLang="en-US" sz="4400" b="1" dirty="0" smtClean="0">
                <a:solidFill>
                  <a:schemeClr val="tx1">
                    <a:lumMod val="90000"/>
                    <a:lumOff val="10000"/>
                  </a:schemeClr>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基準２倍の蔵書・４つの部屋</a:t>
            </a:r>
            <a:endParaRPr lang="ja-JP" altLang="en-US" sz="4400" b="1" dirty="0">
              <a:solidFill>
                <a:schemeClr val="tx1">
                  <a:lumMod val="90000"/>
                  <a:lumOff val="10000"/>
                </a:schemeClr>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37472629"/>
      </p:ext>
    </p:extLst>
  </p:cSld>
  <p:clrMapOvr>
    <a:masterClrMapping/>
  </p:clrMapOvr>
  <mc:AlternateContent xmlns:mc="http://schemas.openxmlformats.org/markup-compatibility/2006" xmlns:p14="http://schemas.microsoft.com/office/powerpoint/2010/main">
    <mc:Choice Requires="p14">
      <p:transition spd="slow" p14:dur="2000" advTm="2959"/>
    </mc:Choice>
    <mc:Fallback xmlns="">
      <p:transition spd="slow" advTm="2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9360" y="-1"/>
            <a:ext cx="4687597" cy="3342301"/>
          </a:xfrm>
          <a:prstGeom prst="rect">
            <a:avLst/>
          </a:prstGeom>
        </p:spPr>
      </p:pic>
      <p:sp>
        <p:nvSpPr>
          <p:cNvPr id="43017" name="AutoShape 9"/>
          <p:cNvSpPr>
            <a:spLocks noChangeAspect="1" noChangeArrowheads="1" noTextEdit="1"/>
          </p:cNvSpPr>
          <p:nvPr/>
        </p:nvSpPr>
        <p:spPr bwMode="gray">
          <a:xfrm flipH="1">
            <a:off x="4868863" y="31003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29" name="Freeform 10"/>
          <p:cNvSpPr>
            <a:spLocks/>
          </p:cNvSpPr>
          <p:nvPr/>
        </p:nvSpPr>
        <p:spPr bwMode="gray">
          <a:xfrm flipH="1">
            <a:off x="943432" y="4976918"/>
            <a:ext cx="885111"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endParaRPr lang="ja-JP" altLang="en-US"/>
          </a:p>
        </p:txBody>
      </p:sp>
      <p:pic>
        <p:nvPicPr>
          <p:cNvPr id="5" name="図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7510" y="3342303"/>
            <a:ext cx="4611299" cy="3543082"/>
          </a:xfrm>
          <a:prstGeom prst="rect">
            <a:avLst/>
          </a:prstGeom>
        </p:spPr>
      </p:pic>
      <p:pic>
        <p:nvPicPr>
          <p:cNvPr id="7" name="図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671" y="3289740"/>
            <a:ext cx="4680181" cy="3510136"/>
          </a:xfrm>
          <a:prstGeom prst="rect">
            <a:avLst/>
          </a:prstGeom>
        </p:spPr>
      </p:pic>
      <p:pic>
        <p:nvPicPr>
          <p:cNvPr id="8" name="図 7"/>
          <p:cNvPicPr>
            <a:picLocks noChangeAspect="1"/>
          </p:cNvPicPr>
          <p:nvPr/>
        </p:nvPicPr>
        <p:blipFill rotWithShape="1">
          <a:blip r:embed="rId9">
            <a:extLst>
              <a:ext uri="{28A0092B-C50C-407E-A947-70E740481C1C}">
                <a14:useLocalDpi xmlns:a14="http://schemas.microsoft.com/office/drawing/2010/main" val="0"/>
              </a:ext>
            </a:extLst>
          </a:blip>
          <a:srcRect t="-1" b="8458"/>
          <a:stretch/>
        </p:blipFill>
        <p:spPr>
          <a:xfrm>
            <a:off x="-14323" y="0"/>
            <a:ext cx="4561833" cy="3286360"/>
          </a:xfrm>
          <a:prstGeom prst="rect">
            <a:avLst/>
          </a:prstGeom>
        </p:spPr>
      </p:pic>
      <p:pic>
        <p:nvPicPr>
          <p:cNvPr id="9" name="Picture 2" descr="Y:\Travail_OGU6\Photos\H26年度\と＿図書\100_PANA\P1000469.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16000"/>
                    </a14:imgEffect>
                  </a14:imgLayer>
                </a14:imgProps>
              </a:ext>
            </a:extLst>
          </a:blip>
          <a:srcRect l="4" t="-1" r="63227" b="8613"/>
          <a:stretch/>
        </p:blipFill>
        <p:spPr bwMode="auto">
          <a:xfrm rot="5400000">
            <a:off x="3737378" y="1082916"/>
            <a:ext cx="1842796" cy="40015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正方形/長方形 1"/>
          <p:cNvSpPr/>
          <p:nvPr/>
        </p:nvSpPr>
        <p:spPr>
          <a:xfrm>
            <a:off x="4761920" y="6054656"/>
            <a:ext cx="4182479" cy="646331"/>
          </a:xfrm>
          <a:prstGeom prst="rect">
            <a:avLst/>
          </a:prstGeom>
          <a:solidFill>
            <a:schemeClr val="bg1"/>
          </a:solidFill>
        </p:spPr>
        <p:txBody>
          <a:bodyPr wrap="square">
            <a:spAutoFit/>
          </a:bodyPr>
          <a:lstStyle/>
          <a:p>
            <a:r>
              <a:rPr kumimoji="1" lang="ja-JP" altLang="en-US" sz="3600" b="1" spc="-300" dirty="0" smtClean="0">
                <a:solidFill>
                  <a:schemeClr val="tx1">
                    <a:lumMod val="90000"/>
                    <a:lumOff val="10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ファンタジー</a:t>
            </a:r>
            <a:r>
              <a:rPr kumimoji="1" lang="ja-JP" altLang="en-US" sz="3600" b="1" spc="-300" dirty="0">
                <a:solidFill>
                  <a:schemeClr val="tx1">
                    <a:lumMod val="90000"/>
                    <a:lumOff val="10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ランド</a:t>
            </a:r>
            <a:endParaRPr lang="ja-JP" altLang="en-US" sz="3600" b="1" spc="-300" dirty="0">
              <a:solidFill>
                <a:schemeClr val="tx1">
                  <a:lumMod val="90000"/>
                  <a:lumOff val="10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sp>
        <p:nvSpPr>
          <p:cNvPr id="14" name="正方形/長方形 13"/>
          <p:cNvSpPr/>
          <p:nvPr/>
        </p:nvSpPr>
        <p:spPr>
          <a:xfrm>
            <a:off x="360996" y="6048436"/>
            <a:ext cx="3972104" cy="646331"/>
          </a:xfrm>
          <a:prstGeom prst="rect">
            <a:avLst/>
          </a:prstGeom>
          <a:solidFill>
            <a:schemeClr val="bg1"/>
          </a:solidFill>
        </p:spPr>
        <p:txBody>
          <a:bodyPr wrap="square">
            <a:spAutoFit/>
          </a:bodyPr>
          <a:lstStyle/>
          <a:p>
            <a:pPr algn="ctr"/>
            <a:r>
              <a:rPr kumimoji="1" lang="ja-JP" altLang="en-US" sz="3600" b="1" spc="-300" dirty="0" smtClean="0">
                <a:solidFill>
                  <a:schemeClr val="tx1">
                    <a:lumMod val="90000"/>
                    <a:lumOff val="10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調べハーパー</a:t>
            </a:r>
            <a:endParaRPr lang="ja-JP" altLang="en-US" sz="3600" b="1" spc="-300" dirty="0">
              <a:solidFill>
                <a:schemeClr val="tx1">
                  <a:lumMod val="90000"/>
                  <a:lumOff val="10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sp>
        <p:nvSpPr>
          <p:cNvPr id="15" name="正方形/長方形 14"/>
          <p:cNvSpPr/>
          <p:nvPr/>
        </p:nvSpPr>
        <p:spPr>
          <a:xfrm>
            <a:off x="4788024" y="188640"/>
            <a:ext cx="3664176" cy="646331"/>
          </a:xfrm>
          <a:prstGeom prst="rect">
            <a:avLst/>
          </a:prstGeom>
          <a:solidFill>
            <a:schemeClr val="bg1"/>
          </a:solidFill>
        </p:spPr>
        <p:txBody>
          <a:bodyPr wrap="square">
            <a:spAutoFit/>
          </a:bodyPr>
          <a:lstStyle/>
          <a:p>
            <a:r>
              <a:rPr lang="ja-JP" altLang="en-US" sz="3600" b="1" spc="-300" dirty="0" smtClean="0">
                <a:solidFill>
                  <a:schemeClr val="tx1">
                    <a:lumMod val="90000"/>
                    <a:lumOff val="10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フリーマウンテン</a:t>
            </a:r>
            <a:endParaRPr lang="ja-JP" altLang="en-US" sz="3600" b="1" spc="-300" dirty="0">
              <a:solidFill>
                <a:schemeClr val="tx1">
                  <a:lumMod val="90000"/>
                  <a:lumOff val="10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sp>
        <p:nvSpPr>
          <p:cNvPr id="17" name="正方形/長方形 16"/>
          <p:cNvSpPr/>
          <p:nvPr/>
        </p:nvSpPr>
        <p:spPr>
          <a:xfrm>
            <a:off x="262045" y="176828"/>
            <a:ext cx="4009095" cy="646331"/>
          </a:xfrm>
          <a:prstGeom prst="rect">
            <a:avLst/>
          </a:prstGeom>
          <a:solidFill>
            <a:schemeClr val="bg1"/>
          </a:solidFill>
        </p:spPr>
        <p:txBody>
          <a:bodyPr wrap="square">
            <a:spAutoFit/>
          </a:bodyPr>
          <a:lstStyle/>
          <a:p>
            <a:r>
              <a:rPr lang="ja-JP" altLang="en-US" sz="3600" b="1" spc="-300" dirty="0" smtClean="0">
                <a:solidFill>
                  <a:schemeClr val="tx1">
                    <a:lumMod val="90000"/>
                    <a:lumOff val="10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チャレンジラグーン</a:t>
            </a:r>
            <a:endParaRPr lang="ja-JP" altLang="en-US" sz="3600" b="1" spc="-300" dirty="0">
              <a:solidFill>
                <a:schemeClr val="tx1">
                  <a:lumMod val="90000"/>
                  <a:lumOff val="10000"/>
                </a:schemeClr>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57005519"/>
      </p:ext>
    </p:extLst>
  </p:cSld>
  <p:clrMapOvr>
    <a:masterClrMapping/>
  </p:clrMapOvr>
  <mc:AlternateContent xmlns:mc="http://schemas.openxmlformats.org/markup-compatibility/2006" xmlns:p14="http://schemas.microsoft.com/office/powerpoint/2010/main">
    <mc:Choice Requires="p14">
      <p:transition spd="slow" p14:dur="2000" advTm="13216"/>
    </mc:Choice>
    <mc:Fallback xmlns="">
      <p:transition spd="slow" advTm="13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3"/>
                </p:tgtEl>
              </p:cMediaNode>
            </p:audio>
          </p:childTnLst>
        </p:cTn>
      </p:par>
    </p:tnLst>
    <p:bldLst>
      <p:bldP spid="2" grpId="0" animBg="1"/>
      <p:bldP spid="14"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0000">
              <a:srgbClr val="00B0F0"/>
            </a:gs>
            <a:gs pos="74000">
              <a:schemeClr val="accent1">
                <a:lumMod val="45000"/>
                <a:lumOff val="55000"/>
              </a:schemeClr>
            </a:gs>
            <a:gs pos="83000">
              <a:schemeClr val="accent1">
                <a:lumMod val="45000"/>
                <a:lumOff val="55000"/>
              </a:schemeClr>
            </a:gs>
            <a:gs pos="85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9121" y="416524"/>
            <a:ext cx="9338329" cy="1499616"/>
          </a:xfrm>
        </p:spPr>
        <p:txBody>
          <a:bodyPr/>
          <a:lstStyle/>
          <a:p>
            <a:r>
              <a:rPr lang="ja-JP" altLang="en-US" dirty="0" smtClean="0">
                <a:latin typeface="HGP創英角ﾎﾟｯﾌﾟ体" panose="040B0A00000000000000" pitchFamily="50" charset="-128"/>
                <a:ea typeface="HGP創英角ﾎﾟｯﾌﾟ体" panose="040B0A00000000000000" pitchFamily="50" charset="-128"/>
              </a:rPr>
              <a:t>特色ある教育活動</a:t>
            </a:r>
            <a:r>
              <a:rPr lang="en-US" altLang="ja-JP" dirty="0" smtClean="0">
                <a:latin typeface="HGP創英角ﾎﾟｯﾌﾟ体" panose="040B0A00000000000000" pitchFamily="50" charset="-128"/>
                <a:ea typeface="HGP創英角ﾎﾟｯﾌﾟ体" panose="040B0A00000000000000" pitchFamily="50" charset="-128"/>
              </a:rPr>
              <a:t>【</a:t>
            </a:r>
            <a:r>
              <a:rPr lang="ja-JP" altLang="en-US" dirty="0" smtClean="0">
                <a:latin typeface="HGP創英角ﾎﾟｯﾌﾟ体" panose="040B0A00000000000000" pitchFamily="50" charset="-128"/>
                <a:ea typeface="HGP創英角ﾎﾟｯﾌﾟ体" panose="040B0A00000000000000" pitchFamily="50" charset="-128"/>
              </a:rPr>
              <a:t>読書活動の推進</a:t>
            </a:r>
            <a:r>
              <a:rPr lang="en-US" altLang="ja-JP" dirty="0" smtClean="0">
                <a:latin typeface="HGP創英角ﾎﾟｯﾌﾟ体" panose="040B0A00000000000000" pitchFamily="50" charset="-128"/>
                <a:ea typeface="HGP創英角ﾎﾟｯﾌﾟ体" panose="040B0A00000000000000" pitchFamily="50" charset="-128"/>
              </a:rPr>
              <a:t>】</a:t>
            </a:r>
            <a:endParaRPr lang="en-US" altLang="ja-JP" dirty="0">
              <a:latin typeface="HGP創英角ﾎﾟｯﾌﾟ体" panose="040B0A00000000000000" pitchFamily="50" charset="-128"/>
              <a:ea typeface="HGP創英角ﾎﾟｯﾌﾟ体" panose="040B0A00000000000000" pitchFamily="50" charset="-128"/>
            </a:endParaRPr>
          </a:p>
        </p:txBody>
      </p:sp>
      <p:sp>
        <p:nvSpPr>
          <p:cNvPr id="5" name="フッター プレースホルダー 4"/>
          <p:cNvSpPr>
            <a:spLocks noGrp="1"/>
          </p:cNvSpPr>
          <p:nvPr>
            <p:ph type="ftr" sz="quarter" idx="11"/>
          </p:nvPr>
        </p:nvSpPr>
        <p:spPr/>
        <p:txBody>
          <a:bodyPr/>
          <a:lstStyle/>
          <a:p>
            <a:r>
              <a:rPr lang="en-US" altLang="ja-JP"/>
              <a:t>www.themegallery.com</a:t>
            </a:r>
          </a:p>
        </p:txBody>
      </p:sp>
      <p:sp>
        <p:nvSpPr>
          <p:cNvPr id="6" name="正方形/長方形 5"/>
          <p:cNvSpPr/>
          <p:nvPr/>
        </p:nvSpPr>
        <p:spPr bwMode="auto">
          <a:xfrm>
            <a:off x="6739384" y="6568901"/>
            <a:ext cx="2297112" cy="2444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panose="020B0604020202020204" pitchFamily="34" charset="0"/>
            </a:endParaRPr>
          </a:p>
        </p:txBody>
      </p:sp>
      <p:pic>
        <p:nvPicPr>
          <p:cNvPr id="7" name="図 6"/>
          <p:cNvPicPr>
            <a:picLocks noChangeAspect="1"/>
          </p:cNvPicPr>
          <p:nvPr/>
        </p:nvPicPr>
        <p:blipFill>
          <a:blip r:embed="rId5"/>
          <a:stretch>
            <a:fillRect/>
          </a:stretch>
        </p:blipFill>
        <p:spPr>
          <a:xfrm>
            <a:off x="10375" y="0"/>
            <a:ext cx="1753313" cy="389857"/>
          </a:xfrm>
          <a:prstGeom prst="rect">
            <a:avLst/>
          </a:prstGeom>
          <a:gradFill>
            <a:gsLst>
              <a:gs pos="0">
                <a:schemeClr val="accent1">
                  <a:lumMod val="5000"/>
                  <a:lumOff val="95000"/>
                </a:schemeClr>
              </a:gs>
              <a:gs pos="4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図 7"/>
          <p:cNvPicPr>
            <a:picLocks noChangeAspect="1"/>
          </p:cNvPicPr>
          <p:nvPr/>
        </p:nvPicPr>
        <p:blipFill>
          <a:blip r:embed="rId6"/>
          <a:stretch>
            <a:fillRect/>
          </a:stretch>
        </p:blipFill>
        <p:spPr>
          <a:xfrm>
            <a:off x="6804248" y="44624"/>
            <a:ext cx="2339752" cy="320735"/>
          </a:xfrm>
          <a:prstGeom prst="rect">
            <a:avLst/>
          </a:prstGeom>
        </p:spPr>
      </p:pic>
      <p:pic>
        <p:nvPicPr>
          <p:cNvPr id="9" name="図 8"/>
          <p:cNvPicPr>
            <a:picLocks noChangeAspect="1"/>
          </p:cNvPicPr>
          <p:nvPr/>
        </p:nvPicPr>
        <p:blipFill>
          <a:blip r:embed="rId7"/>
          <a:stretch>
            <a:fillRect/>
          </a:stretch>
        </p:blipFill>
        <p:spPr>
          <a:xfrm>
            <a:off x="274231" y="1603281"/>
            <a:ext cx="2569578" cy="3052800"/>
          </a:xfrm>
          <a:prstGeom prst="rect">
            <a:avLst/>
          </a:prstGeom>
        </p:spPr>
      </p:pic>
      <p:pic>
        <p:nvPicPr>
          <p:cNvPr id="10" name="図 9" descr="C:\Users\11701\Desktop\報告書写真\IMG_4852.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4200" y="4117926"/>
            <a:ext cx="1827312" cy="2192883"/>
          </a:xfrm>
          <a:prstGeom prst="rect">
            <a:avLst/>
          </a:prstGeom>
          <a:noFill/>
          <a:ln>
            <a:noFill/>
          </a:ln>
        </p:spPr>
      </p:pic>
      <p:pic>
        <p:nvPicPr>
          <p:cNvPr id="11" name="Picture 3" descr="Y:\Travail_OGU6\Photos\H26年度\と＿図書\100_PANA\P100046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4000"/>
                    </a14:imgEffect>
                  </a14:imgLayer>
                </a14:imgProps>
              </a:ext>
            </a:extLst>
          </a:blip>
          <a:srcRect/>
          <a:stretch>
            <a:fillRect/>
          </a:stretch>
        </p:blipFill>
        <p:spPr bwMode="auto">
          <a:xfrm>
            <a:off x="5887795" y="1413988"/>
            <a:ext cx="3148701" cy="2445847"/>
          </a:xfrm>
          <a:prstGeom prst="ellipse">
            <a:avLst/>
          </a:prstGeom>
          <a:ln>
            <a:noFill/>
          </a:ln>
          <a:effectLst>
            <a:softEdge rad="112500"/>
          </a:effectLst>
        </p:spPr>
      </p:pic>
      <p:pic>
        <p:nvPicPr>
          <p:cNvPr id="2" name="図 1"/>
          <p:cNvPicPr>
            <a:picLocks noChangeAspect="1"/>
          </p:cNvPicPr>
          <p:nvPr/>
        </p:nvPicPr>
        <p:blipFill>
          <a:blip r:embed="rId11"/>
          <a:stretch>
            <a:fillRect/>
          </a:stretch>
        </p:blipFill>
        <p:spPr>
          <a:xfrm>
            <a:off x="887031" y="4725236"/>
            <a:ext cx="1014404" cy="1603526"/>
          </a:xfrm>
          <a:prstGeom prst="rect">
            <a:avLst/>
          </a:prstGeom>
        </p:spPr>
      </p:pic>
      <p:pic>
        <p:nvPicPr>
          <p:cNvPr id="3" name="図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4373" y="1798404"/>
            <a:ext cx="3367827" cy="2525870"/>
          </a:xfrm>
          <a:prstGeom prst="rect">
            <a:avLst/>
          </a:prstGeom>
        </p:spPr>
      </p:pic>
      <p:pic>
        <p:nvPicPr>
          <p:cNvPr id="4" name="図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95736" y="4744211"/>
            <a:ext cx="2112735" cy="1584551"/>
          </a:xfrm>
          <a:prstGeom prst="rect">
            <a:avLst/>
          </a:prstGeom>
        </p:spPr>
      </p:pic>
      <p:pic>
        <p:nvPicPr>
          <p:cNvPr id="12" name="図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01903" y="4656081"/>
            <a:ext cx="2171733" cy="1628800"/>
          </a:xfrm>
          <a:prstGeom prst="rect">
            <a:avLst/>
          </a:prstGeom>
        </p:spPr>
      </p:pic>
      <p:pic>
        <p:nvPicPr>
          <p:cNvPr id="13" name="オーディオ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18500" y="6032500"/>
            <a:ext cx="609600" cy="609600"/>
          </a:xfrm>
          <a:prstGeom prst="rect">
            <a:avLst/>
          </a:prstGeom>
        </p:spPr>
      </p:pic>
      <p:pic>
        <p:nvPicPr>
          <p:cNvPr id="14" name="図 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04373" y="1826101"/>
            <a:ext cx="3356807" cy="2517605"/>
          </a:xfrm>
          <a:prstGeom prst="rect">
            <a:avLst/>
          </a:prstGeom>
        </p:spPr>
      </p:pic>
    </p:spTree>
    <p:extLst>
      <p:ext uri="{BB962C8B-B14F-4D97-AF65-F5344CB8AC3E}">
        <p14:creationId xmlns:p14="http://schemas.microsoft.com/office/powerpoint/2010/main" val="1376422374"/>
      </p:ext>
    </p:extLst>
  </p:cSld>
  <p:clrMapOvr>
    <a:masterClrMapping/>
  </p:clrMapOvr>
  <mc:AlternateContent xmlns:mc="http://schemas.openxmlformats.org/markup-compatibility/2006" xmlns:p14="http://schemas.microsoft.com/office/powerpoint/2010/main">
    <mc:Choice Requires="p14">
      <p:transition spd="slow" p14:dur="2000" advTm="2232"/>
    </mc:Choice>
    <mc:Fallback xmlns="">
      <p:transition spd="slow" advTm="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2.5|2.2|2.1|1.7"/>
</p:tagLst>
</file>

<file path=ppt/tags/tag2.xml><?xml version="1.0" encoding="utf-8"?>
<p:tagLst xmlns:a="http://schemas.openxmlformats.org/drawingml/2006/main" xmlns:r="http://schemas.openxmlformats.org/officeDocument/2006/relationships" xmlns:p="http://schemas.openxmlformats.org/presentationml/2006/main">
  <p:tag name="TIMING" val="|1.3|2.2"/>
</p:tagLst>
</file>

<file path=ppt/tags/tag3.xml><?xml version="1.0" encoding="utf-8"?>
<p:tagLst xmlns:a="http://schemas.openxmlformats.org/drawingml/2006/main" xmlns:r="http://schemas.openxmlformats.org/officeDocument/2006/relationships" xmlns:p="http://schemas.openxmlformats.org/presentationml/2006/main">
  <p:tag name="TIMING" val="|1|1.3|2.1|1.6|1.7|4.4"/>
</p:tagLst>
</file>

<file path=ppt/tags/tag4.xml><?xml version="1.0" encoding="utf-8"?>
<p:tagLst xmlns:a="http://schemas.openxmlformats.org/drawingml/2006/main" xmlns:r="http://schemas.openxmlformats.org/officeDocument/2006/relationships" xmlns:p="http://schemas.openxmlformats.org/presentationml/2006/main">
  <p:tag name="TIMING" val="|1.6|2.8|3.5"/>
</p:tagLst>
</file>

<file path=ppt/tags/tag5.xml><?xml version="1.0" encoding="utf-8"?>
<p:tagLst xmlns:a="http://schemas.openxmlformats.org/drawingml/2006/main" xmlns:r="http://schemas.openxmlformats.org/officeDocument/2006/relationships" xmlns:p="http://schemas.openxmlformats.org/presentationml/2006/main">
  <p:tag name="TIMING" val="|3"/>
</p:tagLst>
</file>

<file path=ppt/tags/tag6.xml><?xml version="1.0" encoding="utf-8"?>
<p:tagLst xmlns:a="http://schemas.openxmlformats.org/drawingml/2006/main" xmlns:r="http://schemas.openxmlformats.org/officeDocument/2006/relationships" xmlns:p="http://schemas.openxmlformats.org/presentationml/2006/main">
  <p:tag name="TIMING" val="|2.8"/>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オーガニック">
  <a:themeElements>
    <a:clrScheme name="オーガニック">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オーガニック">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オーガニック">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1_オーガニック">
  <a:themeElements>
    <a:clrScheme name="オーガニック">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オーガニック">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オーガニック">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3883</TotalTime>
  <Words>2099</Words>
  <Application>Microsoft Office PowerPoint</Application>
  <PresentationFormat>画面に合わせる (4:3)</PresentationFormat>
  <Paragraphs>182</Paragraphs>
  <Slides>26</Slides>
  <Notes>19</Notes>
  <HiddenSlides>0</HiddenSlides>
  <MMClips>26</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26</vt:i4>
      </vt:variant>
    </vt:vector>
  </HeadingPairs>
  <TitlesOfParts>
    <vt:vector size="40" baseType="lpstr">
      <vt:lpstr>BIZ UDゴシック</vt:lpstr>
      <vt:lpstr>EPSON 太丸ゴシック体Ｂ</vt:lpstr>
      <vt:lpstr>HGP創英角ﾎﾟｯﾌﾟ体</vt:lpstr>
      <vt:lpstr>HG丸ｺﾞｼｯｸM-PRO</vt:lpstr>
      <vt:lpstr>ＭＳ Ｐゴシック</vt:lpstr>
      <vt:lpstr>ＭＳ Ｐ明朝</vt:lpstr>
      <vt:lpstr>ＭＳ 明朝</vt:lpstr>
      <vt:lpstr>游ゴシック</vt:lpstr>
      <vt:lpstr>Arial</vt:lpstr>
      <vt:lpstr>Garamond</vt:lpstr>
      <vt:lpstr>Times New Roman</vt:lpstr>
      <vt:lpstr>Verdana</vt:lpstr>
      <vt:lpstr>オーガニック</vt:lpstr>
      <vt:lpstr>1_オーガニック</vt:lpstr>
      <vt:lpstr>　　　　　</vt:lpstr>
      <vt:lpstr>教育目標</vt:lpstr>
      <vt:lpstr>学級規模　</vt:lpstr>
      <vt:lpstr>スタッフ</vt:lpstr>
      <vt:lpstr>設備【校庭】</vt:lpstr>
      <vt:lpstr>設備【屋上プール】</vt:lpstr>
      <vt:lpstr>設備【学校図書館】</vt:lpstr>
      <vt:lpstr>PowerPoint プレゼンテーション</vt:lpstr>
      <vt:lpstr>特色ある教育活動【読書活動の推進】</vt:lpstr>
      <vt:lpstr>　読書活動の推進【図書ボランティア】</vt:lpstr>
      <vt:lpstr>特色ある教育活動【英語教育】</vt:lpstr>
      <vt:lpstr>特色ある教育活動【金管バンド】</vt:lpstr>
      <vt:lpstr>特色ある教育活動【なかよし班活動】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【尾久六フェスタ】10/15（土）</vt:lpstr>
      <vt:lpstr>尾久六小の子供たちの一日【登校班登校】</vt:lpstr>
      <vt:lpstr>尾久六小の子供たちの一日【考える授業】</vt:lpstr>
      <vt:lpstr>PowerPoint プレゼンテーション</vt:lpstr>
      <vt:lpstr>尾久六小の子供たちの一日【美味しい給食】</vt:lpstr>
      <vt:lpstr>尾久六小の子供たちの一日【放課後】</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Windows ユーザー</dc:creator>
  <cp:lastModifiedBy>荒川区教育委員会</cp:lastModifiedBy>
  <cp:revision>179</cp:revision>
  <dcterms:created xsi:type="dcterms:W3CDTF">2019-05-31T03:27:25Z</dcterms:created>
  <dcterms:modified xsi:type="dcterms:W3CDTF">2022-12-15T07:56:46Z</dcterms:modified>
</cp:coreProperties>
</file>